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8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Lst>
  <p:sldSz cx="24384000" cy="13716000"/>
  <p:notesSz cx="6858000" cy="9144000"/>
  <p:embeddedFontLst>
    <p:embeddedFont>
      <p:font typeface="Gotham Bold" panose="02000604030000020004" pitchFamily="2" charset="0"/>
      <p:bold r:id="rId84"/>
      <p:italic r:id="rId85"/>
    </p:embeddedFont>
    <p:embeddedFont>
      <p:font typeface="Gotham Book" panose="02000604040000020004" pitchFamily="2" charset="0"/>
      <p:regular r:id="rId86"/>
      <p:italic r:id="rId87"/>
    </p:embeddedFont>
    <p:embeddedFont>
      <p:font typeface="Gotham Medium" panose="02000604030000020004" pitchFamily="2" charset="0"/>
      <p:regular r:id="rId88"/>
      <p:italic r:id="rId89"/>
    </p:embeddedFont>
  </p:embeddedFont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Neue"/>
      </a:defRPr>
    </a:lvl1pPr>
    <a:lvl2pPr marL="0" marR="0" indent="457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Neue"/>
      </a:defRPr>
    </a:lvl2pPr>
    <a:lvl3pPr marL="0" marR="0" indent="914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Neue"/>
      </a:defRPr>
    </a:lvl3pPr>
    <a:lvl4pPr marL="0" marR="0" indent="1371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Neue"/>
      </a:defRPr>
    </a:lvl4pPr>
    <a:lvl5pPr marL="0" marR="0" indent="18288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Neue"/>
      </a:defRPr>
    </a:lvl5pPr>
    <a:lvl6pPr marL="0" marR="0" indent="22860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Neue"/>
      </a:defRPr>
    </a:lvl6pPr>
    <a:lvl7pPr marL="0" marR="0" indent="2743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Neue"/>
      </a:defRPr>
    </a:lvl7pPr>
    <a:lvl8pPr marL="0" marR="0" indent="3200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Neue"/>
      </a:defRPr>
    </a:lvl8pPr>
    <a:lvl9pPr marL="0" marR="0" indent="3657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Neue"/>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noFill/>
        </a:fill>
      </a:tcStyle>
    </a:wholeTbl>
    <a:band2H>
      <a:tcTxStyle/>
      <a:tcStyle>
        <a:tcBdr/>
        <a:fill>
          <a:solidFill>
            <a:srgbClr val="747676">
              <a:alpha val="63790"/>
            </a:srgbClr>
          </a:solidFill>
        </a:fill>
      </a:tcStyle>
    </a:band2H>
    <a:firstCol>
      <a:tcTxStyle b="on" i="off">
        <a:fontRef idx="minor">
          <a:srgbClr val="FFFFFF"/>
        </a:fontRef>
        <a:srgbClr val="FFFFFF"/>
      </a:tcTxStyle>
      <a:tcStyle>
        <a:tcBdr>
          <a:left>
            <a:ln w="12700" cap="flat">
              <a:solidFill>
                <a:srgbClr val="FFFFFF"/>
              </a:solidFill>
              <a:prstDash val="solid"/>
              <a:miter lim="400000"/>
            </a:ln>
          </a:left>
          <a:right>
            <a:ln w="381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noFill/>
        </a:fill>
      </a:tcStyle>
    </a:firstCol>
    <a:lastRow>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381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noFill/>
        </a:fill>
      </a:tcStyle>
    </a:lastRow>
    <a:firstRow>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381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noFill/>
        </a:fill>
      </a:tcStyle>
    </a:firstRow>
  </a:tblStyle>
  <a:tblStyle styleId="{C7B018BB-80A7-4F77-B60F-C8B233D01FF8}" styleName="">
    <a:tblBg/>
    <a:wholeTbl>
      <a:tcTxStyle b="off" i="off">
        <a:fontRef idx="minor">
          <a:srgbClr val="FFFFFF"/>
        </a:fontRef>
        <a:srgbClr val="FFFFFF"/>
      </a:tcTxStyle>
      <a:tcStyle>
        <a:tcBdr>
          <a:left>
            <a:ln w="12700" cap="flat">
              <a:solidFill>
                <a:srgbClr val="A9A9A9"/>
              </a:solidFill>
              <a:prstDash val="solid"/>
              <a:miter lim="400000"/>
            </a:ln>
          </a:left>
          <a:right>
            <a:ln w="12700" cap="flat">
              <a:solidFill>
                <a:srgbClr val="A9A9A9"/>
              </a:solidFill>
              <a:prstDash val="solid"/>
              <a:miter lim="400000"/>
            </a:ln>
          </a:right>
          <a:top>
            <a:ln w="12700" cap="flat">
              <a:solidFill>
                <a:srgbClr val="A9A9A9"/>
              </a:solidFill>
              <a:prstDash val="solid"/>
              <a:miter lim="400000"/>
            </a:ln>
          </a:top>
          <a:bottom>
            <a:ln w="12700" cap="flat">
              <a:solidFill>
                <a:srgbClr val="A9A9A9"/>
              </a:solidFill>
              <a:prstDash val="solid"/>
              <a:miter lim="400000"/>
            </a:ln>
          </a:bottom>
          <a:insideH>
            <a:ln w="12700" cap="flat">
              <a:solidFill>
                <a:srgbClr val="A9A9A9"/>
              </a:solidFill>
              <a:prstDash val="solid"/>
              <a:miter lim="400000"/>
            </a:ln>
          </a:insideH>
          <a:insideV>
            <a:ln w="12700" cap="flat">
              <a:solidFill>
                <a:srgbClr val="A9A9A9"/>
              </a:solidFill>
              <a:prstDash val="solid"/>
              <a:miter lim="400000"/>
            </a:ln>
          </a:insideV>
        </a:tcBdr>
        <a:fill>
          <a:noFill/>
        </a:fill>
      </a:tcStyle>
    </a:wholeTbl>
    <a:band2H>
      <a:tcTxStyle/>
      <a:tcStyle>
        <a:tcBdr/>
        <a:fill>
          <a:solidFill>
            <a:srgbClr val="747676">
              <a:alpha val="64000"/>
            </a:srgbClr>
          </a:solidFill>
        </a:fill>
      </a:tcStyle>
    </a:band2H>
    <a:firstCol>
      <a:tcTxStyle b="on" i="off">
        <a:fontRef idx="minor">
          <a:srgbClr val="FFFFFF"/>
        </a:fontRef>
        <a:srgbClr val="FFFFFF"/>
      </a:tcTxStyle>
      <a:tcStyle>
        <a:tcBdr>
          <a:left>
            <a:ln w="12700" cap="flat">
              <a:solidFill>
                <a:srgbClr val="A9A9A9"/>
              </a:solidFill>
              <a:prstDash val="solid"/>
              <a:miter lim="400000"/>
            </a:ln>
          </a:left>
          <a:right>
            <a:ln w="25400" cap="flat">
              <a:solidFill>
                <a:srgbClr val="FFFFFF"/>
              </a:solidFill>
              <a:prstDash val="solid"/>
              <a:miter lim="400000"/>
            </a:ln>
          </a:right>
          <a:top>
            <a:ln w="12700" cap="flat">
              <a:solidFill>
                <a:srgbClr val="A9A9A9"/>
              </a:solidFill>
              <a:prstDash val="solid"/>
              <a:miter lim="400000"/>
            </a:ln>
          </a:top>
          <a:bottom>
            <a:ln w="12700" cap="flat">
              <a:solidFill>
                <a:srgbClr val="A9A9A9"/>
              </a:solidFill>
              <a:prstDash val="solid"/>
              <a:miter lim="400000"/>
            </a:ln>
          </a:bottom>
          <a:insideH>
            <a:ln w="12700" cap="flat">
              <a:solidFill>
                <a:srgbClr val="A9A9A9"/>
              </a:solidFill>
              <a:prstDash val="solid"/>
              <a:miter lim="400000"/>
            </a:ln>
          </a:insideH>
          <a:insideV>
            <a:ln w="12700" cap="flat">
              <a:solidFill>
                <a:srgbClr val="A9A9A9"/>
              </a:solidFill>
              <a:prstDash val="solid"/>
              <a:miter lim="400000"/>
            </a:ln>
          </a:insideV>
        </a:tcBdr>
        <a:fill>
          <a:noFill/>
        </a:fill>
      </a:tcStyle>
    </a:firstCol>
    <a:lastRow>
      <a:tcTxStyle b="off" i="off">
        <a:fontRef idx="minor">
          <a:srgbClr val="FFFFFF"/>
        </a:fontRef>
        <a:srgbClr val="FFFFFF"/>
      </a:tcTxStyle>
      <a:tcStyle>
        <a:tcBdr>
          <a:left>
            <a:ln w="12700" cap="flat">
              <a:solidFill>
                <a:srgbClr val="A9A9A9"/>
              </a:solidFill>
              <a:prstDash val="solid"/>
              <a:miter lim="400000"/>
            </a:ln>
          </a:left>
          <a:right>
            <a:ln w="12700" cap="flat">
              <a:solidFill>
                <a:srgbClr val="A9A9A9"/>
              </a:solidFill>
              <a:prstDash val="solid"/>
              <a:miter lim="400000"/>
            </a:ln>
          </a:right>
          <a:top>
            <a:ln w="38100" cap="flat">
              <a:solidFill>
                <a:schemeClr val="accent1">
                  <a:lumOff val="13543"/>
                </a:schemeClr>
              </a:solidFill>
              <a:prstDash val="solid"/>
              <a:miter lim="400000"/>
            </a:ln>
          </a:top>
          <a:bottom>
            <a:ln w="12700" cap="flat">
              <a:solidFill>
                <a:srgbClr val="A9A9A9"/>
              </a:solidFill>
              <a:prstDash val="solid"/>
              <a:miter lim="400000"/>
            </a:ln>
          </a:bottom>
          <a:insideH>
            <a:ln w="12700" cap="flat">
              <a:solidFill>
                <a:srgbClr val="A9A9A9"/>
              </a:solidFill>
              <a:prstDash val="solid"/>
              <a:miter lim="400000"/>
            </a:ln>
          </a:insideH>
          <a:insideV>
            <a:ln w="12700" cap="flat">
              <a:solidFill>
                <a:srgbClr val="A9A9A9"/>
              </a:solidFill>
              <a:prstDash val="solid"/>
              <a:miter lim="400000"/>
            </a:ln>
          </a:insideV>
        </a:tcBdr>
        <a:fill>
          <a:noFill/>
        </a:fill>
      </a:tcStyle>
    </a:lastRow>
    <a:firstRow>
      <a:tcTxStyle b="on" i="off">
        <a:fontRef idx="minor">
          <a:srgbClr val="FFFFFF"/>
        </a:fontRef>
        <a:srgbClr val="FFFFFF"/>
      </a:tcTxStyle>
      <a:tcStyle>
        <a:tcBdr>
          <a:left>
            <a:ln w="12700" cap="flat">
              <a:solidFill>
                <a:srgbClr val="A9A9A9"/>
              </a:solidFill>
              <a:prstDash val="solid"/>
              <a:miter lim="400000"/>
            </a:ln>
          </a:left>
          <a:right>
            <a:ln w="12700" cap="flat">
              <a:solidFill>
                <a:srgbClr val="A9A9A9"/>
              </a:solidFill>
              <a:prstDash val="solid"/>
              <a:miter lim="400000"/>
            </a:ln>
          </a:right>
          <a:top>
            <a:ln w="12700" cap="flat">
              <a:solidFill>
                <a:srgbClr val="A9A9A9"/>
              </a:solidFill>
              <a:prstDash val="solid"/>
              <a:miter lim="400000"/>
            </a:ln>
          </a:top>
          <a:bottom>
            <a:ln w="12700" cap="flat">
              <a:solidFill>
                <a:srgbClr val="A9A9A9"/>
              </a:solidFill>
              <a:prstDash val="solid"/>
              <a:miter lim="400000"/>
            </a:ln>
          </a:bottom>
          <a:insideH>
            <a:ln w="12700" cap="flat">
              <a:solidFill>
                <a:srgbClr val="A9A9A9"/>
              </a:solidFill>
              <a:prstDash val="solid"/>
              <a:miter lim="400000"/>
            </a:ln>
          </a:insideH>
          <a:insideV>
            <a:ln w="12700" cap="flat">
              <a:solidFill>
                <a:srgbClr val="A9A9A9"/>
              </a:solidFill>
              <a:prstDash val="solid"/>
              <a:miter lim="400000"/>
            </a:ln>
          </a:insideV>
        </a:tcBdr>
        <a:fill>
          <a:solidFill>
            <a:srgbClr val="014D80"/>
          </a:solidFill>
        </a:fill>
      </a:tcStyle>
    </a:firstRow>
  </a:tblStyle>
  <a:tblStyle styleId="{EEE7283C-3CF3-47DC-8721-378D4A62B228}" styleName="">
    <a:tblBg/>
    <a:wholeTbl>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noFill/>
        </a:fill>
      </a:tcStyle>
    </a:wholeTbl>
    <a:band2H>
      <a:tcTxStyle/>
      <a:tcStyle>
        <a:tcBdr/>
        <a:fill>
          <a:solidFill>
            <a:srgbClr val="747676">
              <a:alpha val="63790"/>
            </a:srgbClr>
          </a:solidFill>
        </a:fill>
      </a:tcStyle>
    </a:band2H>
    <a:firstCol>
      <a:tcTxStyle b="off" i="off">
        <a:font>
          <a:latin typeface="Helvetica Neue Medium"/>
          <a:ea typeface="Helvetica Neue Medium"/>
          <a:cs typeface="Helvetica Neue Medium"/>
        </a:font>
        <a:srgbClr val="FFFFFF"/>
      </a:tcTxStyle>
      <a:tcStyle>
        <a:tcBdr>
          <a:left>
            <a:ln w="12700" cap="flat">
              <a:solidFill>
                <a:srgbClr val="A9A9A9"/>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9D00"/>
          </a:solidFill>
        </a:fill>
      </a:tcStyle>
    </a:firstCol>
    <a:lastRow>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38100" cap="flat">
              <a:solidFill>
                <a:srgbClr val="61D836"/>
              </a:solidFill>
              <a:prstDash val="solid"/>
              <a:miter lim="400000"/>
            </a:ln>
          </a:top>
          <a:bottom>
            <a:ln w="12700" cap="flat">
              <a:solidFill>
                <a:srgbClr val="A9A9A9"/>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noFill/>
        </a:fill>
      </a:tcStyle>
    </a:lastRow>
    <a:firstRow>
      <a:tcTxStyle b="off" i="off">
        <a:font>
          <a:latin typeface="Helvetica Neue Medium"/>
          <a:ea typeface="Helvetica Neue Medium"/>
          <a:cs typeface="Helvetica Neue Medium"/>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A9A9A9"/>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27002"/>
          </a:solidFill>
        </a:fill>
      </a:tcStyle>
    </a:firstRow>
  </a:tblStyle>
  <a:tblStyle styleId="{CF821DB8-F4EB-4A41-A1BA-3FCAFE7338EE}" styleName="">
    <a:tblBg/>
    <a:wholeTbl>
      <a:tcTxStyle b="off" i="off">
        <a:fontRef idx="minor">
          <a:srgbClr val="FFFFFF"/>
        </a:fontRef>
        <a:srgbClr val="FFFFFF"/>
      </a:tcTxStyle>
      <a:tcStyle>
        <a:tcBdr>
          <a:left>
            <a:ln w="12700" cap="flat">
              <a:solidFill>
                <a:srgbClr val="A9A9A9"/>
              </a:solidFill>
              <a:prstDash val="solid"/>
              <a:miter lim="400000"/>
            </a:ln>
          </a:left>
          <a:right>
            <a:ln w="12700" cap="flat">
              <a:solidFill>
                <a:srgbClr val="A9A9A9"/>
              </a:solidFill>
              <a:prstDash val="solid"/>
              <a:miter lim="400000"/>
            </a:ln>
          </a:right>
          <a:top>
            <a:ln w="12700" cap="flat">
              <a:solidFill>
                <a:srgbClr val="A9A9A9"/>
              </a:solidFill>
              <a:prstDash val="solid"/>
              <a:miter lim="400000"/>
            </a:ln>
          </a:top>
          <a:bottom>
            <a:ln w="12700" cap="flat">
              <a:solidFill>
                <a:srgbClr val="A9A9A9"/>
              </a:solidFill>
              <a:prstDash val="solid"/>
              <a:miter lim="400000"/>
            </a:ln>
          </a:bottom>
          <a:insideH>
            <a:ln w="12700" cap="flat">
              <a:solidFill>
                <a:srgbClr val="A9A9A9"/>
              </a:solidFill>
              <a:prstDash val="solid"/>
              <a:miter lim="400000"/>
            </a:ln>
          </a:insideH>
          <a:insideV>
            <a:ln w="12700" cap="flat">
              <a:solidFill>
                <a:srgbClr val="A9A9A9"/>
              </a:solidFill>
              <a:prstDash val="solid"/>
              <a:miter lim="400000"/>
            </a:ln>
          </a:insideV>
        </a:tcBdr>
        <a:fill>
          <a:noFill/>
        </a:fill>
      </a:tcStyle>
    </a:wholeTbl>
    <a:band2H>
      <a:tcTxStyle/>
      <a:tcStyle>
        <a:tcBdr/>
        <a:fill>
          <a:solidFill>
            <a:srgbClr val="747676">
              <a:alpha val="63790"/>
            </a:srgb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E3E5E8"/>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chemeClr val="accent4">
              <a:hueOff val="-613784"/>
              <a:lumOff val="1275"/>
            </a:schemeClr>
          </a:solidFill>
        </a:fill>
      </a:tcStyle>
    </a:firstCol>
    <a:lastRow>
      <a:tcTxStyle b="on" i="off">
        <a:fontRef idx="minor">
          <a:srgbClr val="FFFFFF"/>
        </a:fontRef>
        <a:srgbClr val="FFFFFF"/>
      </a:tcTxStyle>
      <a:tcStyle>
        <a:tcBdr>
          <a:left>
            <a:ln w="12700" cap="flat">
              <a:solidFill>
                <a:srgbClr val="A9A9A9"/>
              </a:solidFill>
              <a:prstDash val="solid"/>
              <a:miter lim="400000"/>
            </a:ln>
          </a:left>
          <a:right>
            <a:ln w="12700" cap="flat">
              <a:solidFill>
                <a:srgbClr val="A9A9A9"/>
              </a:solidFill>
              <a:prstDash val="solid"/>
              <a:miter lim="400000"/>
            </a:ln>
          </a:right>
          <a:top>
            <a:ln w="38100" cap="flat">
              <a:solidFill>
                <a:schemeClr val="accent4">
                  <a:hueOff val="-613784"/>
                  <a:lumOff val="1275"/>
                </a:schemeClr>
              </a:solidFill>
              <a:prstDash val="solid"/>
              <a:miter lim="400000"/>
            </a:ln>
          </a:top>
          <a:bottom>
            <a:ln w="12700" cap="flat">
              <a:solidFill>
                <a:srgbClr val="E3E5E8"/>
              </a:solidFill>
              <a:prstDash val="solid"/>
              <a:miter lim="400000"/>
            </a:ln>
          </a:bottom>
          <a:insideH>
            <a:ln w="12700" cap="flat">
              <a:solidFill>
                <a:srgbClr val="A9A9A9"/>
              </a:solidFill>
              <a:prstDash val="solid"/>
              <a:miter lim="400000"/>
            </a:ln>
          </a:insideH>
          <a:insideV>
            <a:ln w="12700" cap="flat">
              <a:solidFill>
                <a:srgbClr val="A9A9A9"/>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E3E5E8"/>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FF5300"/>
          </a:solidFill>
        </a:fill>
      </a:tcStyle>
    </a:firstRow>
  </a:tblStyle>
  <a:tblStyle styleId="{33BA23B1-9221-436E-865A-0063620EA4FD}" styleName="">
    <a:tblBg/>
    <a:wholeTbl>
      <a:tcTxStyle b="off" i="off">
        <a:fontRef idx="minor">
          <a:srgbClr val="FFFFFF"/>
        </a:fontRef>
        <a:srgbClr val="FFFFFF"/>
      </a:tcTxStyle>
      <a:tcStyle>
        <a:tcBdr>
          <a:left>
            <a:ln w="12700" cap="flat">
              <a:solidFill>
                <a:srgbClr val="C0C0C0"/>
              </a:solidFill>
              <a:prstDash val="solid"/>
              <a:miter lim="400000"/>
            </a:ln>
          </a:left>
          <a:right>
            <a:ln w="12700" cap="flat">
              <a:solidFill>
                <a:srgbClr val="C0C0C0"/>
              </a:solidFill>
              <a:prstDash val="solid"/>
              <a:miter lim="400000"/>
            </a:ln>
          </a:right>
          <a:top>
            <a:ln w="12700" cap="flat">
              <a:solidFill>
                <a:srgbClr val="C0C0C0"/>
              </a:solidFill>
              <a:prstDash val="solid"/>
              <a:miter lim="400000"/>
            </a:ln>
          </a:top>
          <a:bottom>
            <a:ln w="12700" cap="flat">
              <a:solidFill>
                <a:srgbClr val="C0C0C0"/>
              </a:solidFill>
              <a:prstDash val="solid"/>
              <a:miter lim="400000"/>
            </a:ln>
          </a:bottom>
          <a:insideH>
            <a:ln w="12700" cap="flat">
              <a:solidFill>
                <a:srgbClr val="C0C0C0"/>
              </a:solidFill>
              <a:prstDash val="solid"/>
              <a:miter lim="400000"/>
            </a:ln>
          </a:insideH>
          <a:insideV>
            <a:ln w="12700" cap="flat">
              <a:solidFill>
                <a:srgbClr val="C0C0C0"/>
              </a:solidFill>
              <a:prstDash val="solid"/>
              <a:miter lim="400000"/>
            </a:ln>
          </a:insideV>
        </a:tcBdr>
        <a:fill>
          <a:noFill/>
        </a:fill>
      </a:tcStyle>
    </a:wholeTbl>
    <a:band2H>
      <a:tcTxStyle/>
      <a:tcStyle>
        <a:tcBdr/>
        <a:fill>
          <a:solidFill>
            <a:srgbClr val="747676">
              <a:alpha val="63790"/>
            </a:srgbClr>
          </a:solidFill>
        </a:fill>
      </a:tcStyle>
    </a:band2H>
    <a:firstCol>
      <a:tcTxStyle b="on" i="off">
        <a:fontRef idx="minor">
          <a:srgbClr val="FFFFFF"/>
        </a:fontRef>
        <a:srgbClr val="FFFFFF"/>
      </a:tcTxStyle>
      <a:tcStyle>
        <a:tcBdr>
          <a:left>
            <a:ln w="12700" cap="flat">
              <a:solidFill>
                <a:srgbClr val="A6AAA9"/>
              </a:solidFill>
              <a:prstDash val="solid"/>
              <a:miter lim="400000"/>
            </a:ln>
          </a:left>
          <a:right>
            <a:ln w="12700" cap="flat">
              <a:solidFill>
                <a:srgbClr val="C0C0C0"/>
              </a:solidFill>
              <a:prstDash val="solid"/>
              <a:miter lim="400000"/>
            </a:ln>
          </a:right>
          <a:top>
            <a:ln w="12700" cap="flat">
              <a:solidFill>
                <a:srgbClr val="C0C0C0"/>
              </a:solidFill>
              <a:prstDash val="solid"/>
              <a:miter lim="400000"/>
            </a:ln>
          </a:top>
          <a:bottom>
            <a:ln w="12700" cap="flat">
              <a:solidFill>
                <a:srgbClr val="C0C0C0"/>
              </a:solidFill>
              <a:prstDash val="solid"/>
              <a:miter lim="400000"/>
            </a:ln>
          </a:bottom>
          <a:insideH>
            <a:ln w="12700" cap="flat">
              <a:solidFill>
                <a:srgbClr val="C0C0C0"/>
              </a:solidFill>
              <a:prstDash val="solid"/>
              <a:miter lim="400000"/>
            </a:ln>
          </a:insideH>
          <a:insideV>
            <a:ln w="12700" cap="flat">
              <a:solidFill>
                <a:srgbClr val="C0C0C0"/>
              </a:solidFill>
              <a:prstDash val="solid"/>
              <a:miter lim="400000"/>
            </a:ln>
          </a:insideV>
        </a:tcBdr>
        <a:fill>
          <a:solidFill>
            <a:srgbClr val="98195F"/>
          </a:solidFill>
        </a:fill>
      </a:tcStyle>
    </a:firstCol>
    <a:lastRow>
      <a:tcTxStyle b="on" i="off">
        <a:fontRef idx="minor">
          <a:srgbClr val="FFFFFF"/>
        </a:fontRef>
        <a:srgbClr val="FFFFFF"/>
      </a:tcTxStyle>
      <a:tcStyle>
        <a:tcBdr>
          <a:left>
            <a:ln w="12700" cap="flat">
              <a:solidFill>
                <a:srgbClr val="A9A9A9"/>
              </a:solidFill>
              <a:prstDash val="solid"/>
              <a:miter lim="400000"/>
            </a:ln>
          </a:left>
          <a:right>
            <a:ln w="12700" cap="flat">
              <a:solidFill>
                <a:srgbClr val="A9A9A9"/>
              </a:solidFill>
              <a:prstDash val="solid"/>
              <a:miter lim="400000"/>
            </a:ln>
          </a:right>
          <a:top>
            <a:ln w="38100" cap="flat">
              <a:solidFill>
                <a:schemeClr val="accent6"/>
              </a:solidFill>
              <a:prstDash val="solid"/>
              <a:miter lim="400000"/>
            </a:ln>
          </a:top>
          <a:bottom>
            <a:ln w="12700" cap="flat">
              <a:solidFill>
                <a:srgbClr val="A6AAA9"/>
              </a:solidFill>
              <a:prstDash val="solid"/>
              <a:miter lim="400000"/>
            </a:ln>
          </a:bottom>
          <a:insideH>
            <a:ln w="12700" cap="flat">
              <a:solidFill>
                <a:srgbClr val="A9A9A9"/>
              </a:solidFill>
              <a:prstDash val="solid"/>
              <a:miter lim="400000"/>
            </a:ln>
          </a:insideH>
          <a:insideV>
            <a:ln w="12700" cap="flat">
              <a:solidFill>
                <a:srgbClr val="A9A9A9"/>
              </a:solidFill>
              <a:prstDash val="solid"/>
              <a:miter lim="400000"/>
            </a:ln>
          </a:insideV>
        </a:tcBdr>
        <a:fill>
          <a:noFill/>
        </a:fill>
      </a:tcStyle>
    </a:lastRow>
    <a:firstRow>
      <a:tcTxStyle b="on" i="off">
        <a:fontRef idx="minor">
          <a:srgbClr val="FFFFFF"/>
        </a:fontRef>
        <a:srgbClr val="FFFFFF"/>
      </a:tcTxStyle>
      <a:tcStyle>
        <a:tcBdr>
          <a:left>
            <a:ln w="12700" cap="flat">
              <a:solidFill>
                <a:srgbClr val="C0C0C0"/>
              </a:solidFill>
              <a:prstDash val="solid"/>
              <a:miter lim="400000"/>
            </a:ln>
          </a:left>
          <a:right>
            <a:ln w="12700" cap="flat">
              <a:solidFill>
                <a:srgbClr val="C0C0C0"/>
              </a:solidFill>
              <a:prstDash val="solid"/>
              <a:miter lim="400000"/>
            </a:ln>
          </a:right>
          <a:top>
            <a:ln w="12700" cap="flat">
              <a:solidFill>
                <a:srgbClr val="A6AAA9"/>
              </a:solidFill>
              <a:prstDash val="solid"/>
              <a:miter lim="400000"/>
            </a:ln>
          </a:top>
          <a:bottom>
            <a:ln w="12700" cap="flat">
              <a:solidFill>
                <a:srgbClr val="C0C0C0"/>
              </a:solidFill>
              <a:prstDash val="solid"/>
              <a:miter lim="400000"/>
            </a:ln>
          </a:bottom>
          <a:insideH>
            <a:ln w="12700" cap="flat">
              <a:solidFill>
                <a:srgbClr val="C0C0C0"/>
              </a:solidFill>
              <a:prstDash val="solid"/>
              <a:miter lim="400000"/>
            </a:ln>
          </a:insideH>
          <a:insideV>
            <a:ln w="12700" cap="flat">
              <a:solidFill>
                <a:srgbClr val="C0C0C0"/>
              </a:solidFill>
              <a:prstDash val="solid"/>
              <a:miter lim="400000"/>
            </a:ln>
          </a:insideV>
        </a:tcBdr>
        <a:fill>
          <a:solidFill>
            <a:srgbClr val="650E48"/>
          </a:solidFill>
        </a:fill>
      </a:tcStyle>
    </a:firstRow>
  </a:tblStyle>
  <a:tblStyle styleId="{2708684C-4D16-4618-839F-0558EEFCDFE6}" styleName="">
    <a:tblBg/>
    <a:wholeTbl>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noFill/>
        </a:fill>
      </a:tcStyle>
    </a:wholeTbl>
    <a:band2H>
      <a:tcTxStyle/>
      <a:tcStyle>
        <a:tcBdr/>
        <a:fill>
          <a:solidFill>
            <a:srgbClr val="747676">
              <a:alpha val="64000"/>
            </a:srgbClr>
          </a:solidFill>
        </a:fill>
      </a:tcStyle>
    </a:band2H>
    <a:firstCol>
      <a:tcTxStyle b="on" i="off">
        <a:fontRef idx="minor">
          <a:srgbClr val="FFFFFF"/>
        </a:fontRef>
        <a:srgbClr val="FFFFFF"/>
      </a:tcTxStyle>
      <a:tcStyle>
        <a:tcBdr>
          <a:left>
            <a:ln w="12700" cap="flat">
              <a:solidFill>
                <a:srgbClr val="A9A9A9"/>
              </a:solidFill>
              <a:prstDash val="solid"/>
              <a:miter lim="400000"/>
            </a:ln>
          </a:left>
          <a:right>
            <a:ln w="381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262727"/>
          </a:solidFill>
        </a:fill>
      </a:tcStyle>
    </a:firstCol>
    <a:lastRow>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38100" cap="flat">
              <a:solidFill>
                <a:srgbClr val="FFFFFF"/>
              </a:solidFill>
              <a:prstDash val="solid"/>
              <a:miter lim="400000"/>
            </a:ln>
          </a:top>
          <a:bottom>
            <a:ln w="12700" cap="flat">
              <a:solidFill>
                <a:srgbClr val="A9A9A9"/>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noFill/>
        </a:fill>
      </a:tcStyle>
    </a:lastRow>
    <a:firstRow>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A9A9A9"/>
              </a:solidFill>
              <a:prstDash val="solid"/>
              <a:miter lim="400000"/>
            </a:ln>
          </a:top>
          <a:bottom>
            <a:ln w="381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42424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snapToObjects="1">
      <p:cViewPr varScale="1">
        <p:scale>
          <a:sx n="58" d="100"/>
          <a:sy n="58" d="100"/>
        </p:scale>
        <p:origin x="920" y="2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fntdata"/><Relationship Id="rId89" Type="http://schemas.openxmlformats.org/officeDocument/2006/relationships/font" Target="fonts/font6.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2.fntdata"/><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font" Target="fonts/font5.fntdata"/><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4.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0" name="Shape 12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21" name="Shape 121"/>
          <p:cNvSpPr>
            <a:spLocks noGrp="1"/>
          </p:cNvSpPr>
          <p:nvPr>
            <p:ph type="body" sz="quarter" idx="1"/>
          </p:nvPr>
        </p:nvSpPr>
        <p:spPr>
          <a:xfrm>
            <a:off x="914400" y="4343400"/>
            <a:ext cx="5029200" cy="4114800"/>
          </a:xfrm>
          <a:prstGeom prst="rect">
            <a:avLst/>
          </a:prstGeom>
        </p:spPr>
        <p:txBody>
          <a:bodyPr/>
          <a:lstStyle/>
          <a:p>
            <a:endParaRPr dirty="0"/>
          </a:p>
        </p:txBody>
      </p:sp>
    </p:spTree>
  </p:cSld>
  <p:clrMap bg1="lt1" tx1="dk1" bg2="lt2" tx2="dk2" accent1="accent1" accent2="accent2" accent3="accent3" accent4="accent4" accent5="accent5" accent6="accent6" hlink="hlink" folHlink="folHlink"/>
  <p:notesStyle>
    <a:lvl1pPr defTabSz="457200" latinLnBrk="0">
      <a:lnSpc>
        <a:spcPct val="117999"/>
      </a:lnSpc>
      <a:defRPr sz="2200" b="0" i="0">
        <a:latin typeface="Gotham Book" panose="02000604040000020004" pitchFamily="2" charset="0"/>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3" name="Presentation Title"/>
          <p:cNvSpPr txBox="1">
            <a:spLocks noGrp="1"/>
          </p:cNvSpPr>
          <p:nvPr>
            <p:ph type="title" hasCustomPrompt="1"/>
          </p:nvPr>
        </p:nvSpPr>
        <p:spPr>
          <a:xfrm>
            <a:off x="1206496" y="2574991"/>
            <a:ext cx="21971004" cy="4648201"/>
          </a:xfrm>
          <a:prstGeom prst="rect">
            <a:avLst/>
          </a:prstGeom>
        </p:spPr>
        <p:txBody>
          <a:bodyPr anchor="b"/>
          <a:lstStyle>
            <a:lvl1pPr>
              <a:defRPr sz="11600" spc="-232"/>
            </a:lvl1pPr>
          </a:lstStyle>
          <a:p>
            <a:r>
              <a:t>Presentation Title</a:t>
            </a:r>
          </a:p>
        </p:txBody>
      </p:sp>
      <p:sp>
        <p:nvSpPr>
          <p:cNvPr id="14" name="Body Level One…"/>
          <p:cNvSpPr txBox="1">
            <a:spLocks noGrp="1"/>
          </p:cNvSpPr>
          <p:nvPr>
            <p:ph type="body" sz="quarter" idx="1" hasCustomPrompt="1"/>
          </p:nvPr>
        </p:nvSpPr>
        <p:spPr>
          <a:xfrm>
            <a:off x="1206500" y="7196865"/>
            <a:ext cx="21971000" cy="1905001"/>
          </a:xfrm>
          <a:prstGeom prst="rect">
            <a:avLst/>
          </a:prstGeom>
        </p:spPr>
        <p:txBody>
          <a:bodyPr/>
          <a:lstStyle>
            <a:lvl1pPr marL="0" indent="0" defTabSz="825500">
              <a:lnSpc>
                <a:spcPct val="100000"/>
              </a:lnSpc>
              <a:spcBef>
                <a:spcPts val="0"/>
              </a:spcBef>
              <a:buSzTx/>
              <a:buNone/>
              <a:defRPr sz="5500">
                <a:latin typeface="Gotham Bold"/>
                <a:ea typeface="Gotham Bold"/>
                <a:cs typeface="Gotham Bold"/>
                <a:sym typeface="Gotham Bold"/>
              </a:defRPr>
            </a:lvl1pPr>
            <a:lvl2pPr marL="0" indent="457200" defTabSz="825500">
              <a:lnSpc>
                <a:spcPct val="100000"/>
              </a:lnSpc>
              <a:spcBef>
                <a:spcPts val="0"/>
              </a:spcBef>
              <a:buSzTx/>
              <a:buNone/>
              <a:defRPr sz="5500">
                <a:latin typeface="Gotham Bold"/>
                <a:ea typeface="Gotham Bold"/>
                <a:cs typeface="Gotham Bold"/>
                <a:sym typeface="Gotham Bold"/>
              </a:defRPr>
            </a:lvl2pPr>
            <a:lvl3pPr marL="0" indent="914400" defTabSz="825500">
              <a:lnSpc>
                <a:spcPct val="100000"/>
              </a:lnSpc>
              <a:spcBef>
                <a:spcPts val="0"/>
              </a:spcBef>
              <a:buSzTx/>
              <a:buNone/>
              <a:defRPr sz="5500">
                <a:latin typeface="Gotham Bold"/>
                <a:ea typeface="Gotham Bold"/>
                <a:cs typeface="Gotham Bold"/>
                <a:sym typeface="Gotham Bold"/>
              </a:defRPr>
            </a:lvl3pPr>
            <a:lvl4pPr marL="0" indent="1371600" defTabSz="825500">
              <a:lnSpc>
                <a:spcPct val="100000"/>
              </a:lnSpc>
              <a:spcBef>
                <a:spcPts val="0"/>
              </a:spcBef>
              <a:buSzTx/>
              <a:buNone/>
              <a:defRPr sz="5500">
                <a:latin typeface="Gotham Bold"/>
                <a:ea typeface="Gotham Bold"/>
                <a:cs typeface="Gotham Bold"/>
                <a:sym typeface="Gotham Bold"/>
              </a:defRPr>
            </a:lvl4pPr>
            <a:lvl5pPr marL="0" indent="1828800" defTabSz="825500">
              <a:lnSpc>
                <a:spcPct val="100000"/>
              </a:lnSpc>
              <a:spcBef>
                <a:spcPts val="0"/>
              </a:spcBef>
              <a:buSzTx/>
              <a:buNone/>
              <a:defRPr sz="5500">
                <a:latin typeface="Gotham Bold"/>
                <a:ea typeface="Gotham Bold"/>
                <a:cs typeface="Gotham Bold"/>
                <a:sym typeface="Gotham Bold"/>
              </a:defRPr>
            </a:lvl5pPr>
          </a:lstStyle>
          <a:p>
            <a:r>
              <a:t>Presentation Subtitle</a:t>
            </a:r>
          </a:p>
          <a:p>
            <a:pPr lvl="1"/>
            <a:endParaRPr/>
          </a:p>
          <a:p>
            <a:pPr lvl="2"/>
            <a:endParaRPr/>
          </a:p>
          <a:p>
            <a:pPr lvl="3"/>
            <a:endParaRPr/>
          </a:p>
          <a:p>
            <a:pPr lvl="4"/>
            <a:endParaRPr/>
          </a:p>
        </p:txBody>
      </p:sp>
      <p:sp>
        <p:nvSpPr>
          <p:cNvPr id="15" name="Slide Number"/>
          <p:cNvSpPr txBox="1">
            <a:spLocks noGrp="1"/>
          </p:cNvSpPr>
          <p:nvPr>
            <p:ph type="sldNum" sz="quarter" idx="2"/>
          </p:nvPr>
        </p:nvSpPr>
        <p:spPr>
          <a:xfrm>
            <a:off x="11984411" y="13076008"/>
            <a:ext cx="415177" cy="379591"/>
          </a:xfrm>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ig Fact">
    <p:spTree>
      <p:nvGrpSpPr>
        <p:cNvPr id="1" name=""/>
        <p:cNvGrpSpPr/>
        <p:nvPr/>
      </p:nvGrpSpPr>
      <p:grpSpPr>
        <a:xfrm>
          <a:off x="0" y="0"/>
          <a:ext cx="0" cy="0"/>
          <a:chOff x="0" y="0"/>
          <a:chExt cx="0" cy="0"/>
        </a:xfrm>
      </p:grpSpPr>
      <p:sp>
        <p:nvSpPr>
          <p:cNvPr id="96" name="Fact information"/>
          <p:cNvSpPr txBox="1">
            <a:spLocks noGrp="1"/>
          </p:cNvSpPr>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sz="5500">
                <a:latin typeface="Gotham Bold"/>
                <a:ea typeface="Gotham Bold"/>
                <a:cs typeface="Gotham Bold"/>
                <a:sym typeface="Gotham Bold"/>
              </a:defRPr>
            </a:lvl1pPr>
          </a:lstStyle>
          <a:p>
            <a:r>
              <a:t>Fact information</a:t>
            </a:r>
          </a:p>
        </p:txBody>
      </p:sp>
      <p:sp>
        <p:nvSpPr>
          <p:cNvPr id="97" name="Body Level One…"/>
          <p:cNvSpPr txBox="1">
            <a:spLocks noGrp="1"/>
          </p:cNvSpPr>
          <p:nvPr>
            <p:ph type="body" idx="1" hasCustomPrompt="1"/>
          </p:nvPr>
        </p:nvSpPr>
        <p:spPr>
          <a:xfrm>
            <a:off x="1206500" y="935258"/>
            <a:ext cx="21971000" cy="7359063"/>
          </a:xfrm>
          <a:prstGeom prst="rect">
            <a:avLst/>
          </a:prstGeom>
        </p:spPr>
        <p:txBody>
          <a:bodyPr anchor="b"/>
          <a:lstStyle>
            <a:lvl1pPr marL="0" indent="0" algn="ctr">
              <a:lnSpc>
                <a:spcPct val="80000"/>
              </a:lnSpc>
              <a:spcBef>
                <a:spcPts val="0"/>
              </a:spcBef>
              <a:buSzTx/>
              <a:buNone/>
              <a:defRPr sz="25000" spc="-250">
                <a:latin typeface="Gotham Bold"/>
                <a:ea typeface="Gotham Bold"/>
                <a:cs typeface="Gotham Bold"/>
                <a:sym typeface="Gotham Bold"/>
              </a:defRPr>
            </a:lvl1pPr>
            <a:lvl2pPr marL="0" indent="457200" algn="ctr">
              <a:lnSpc>
                <a:spcPct val="80000"/>
              </a:lnSpc>
              <a:spcBef>
                <a:spcPts val="0"/>
              </a:spcBef>
              <a:buSzTx/>
              <a:buNone/>
              <a:defRPr sz="25000" spc="-250">
                <a:latin typeface="Gotham Bold"/>
                <a:ea typeface="Gotham Bold"/>
                <a:cs typeface="Gotham Bold"/>
                <a:sym typeface="Gotham Bold"/>
              </a:defRPr>
            </a:lvl2pPr>
            <a:lvl3pPr marL="0" indent="914400" algn="ctr">
              <a:lnSpc>
                <a:spcPct val="80000"/>
              </a:lnSpc>
              <a:spcBef>
                <a:spcPts val="0"/>
              </a:spcBef>
              <a:buSzTx/>
              <a:buNone/>
              <a:defRPr sz="25000" spc="-250">
                <a:latin typeface="Gotham Bold"/>
                <a:ea typeface="Gotham Bold"/>
                <a:cs typeface="Gotham Bold"/>
                <a:sym typeface="Gotham Bold"/>
              </a:defRPr>
            </a:lvl3pPr>
            <a:lvl4pPr marL="0" indent="1371600" algn="ctr">
              <a:lnSpc>
                <a:spcPct val="80000"/>
              </a:lnSpc>
              <a:spcBef>
                <a:spcPts val="0"/>
              </a:spcBef>
              <a:buSzTx/>
              <a:buNone/>
              <a:defRPr sz="25000" spc="-250">
                <a:latin typeface="Gotham Bold"/>
                <a:ea typeface="Gotham Bold"/>
                <a:cs typeface="Gotham Bold"/>
                <a:sym typeface="Gotham Bold"/>
              </a:defRPr>
            </a:lvl4pPr>
            <a:lvl5pPr marL="0" indent="1828800" algn="ctr">
              <a:lnSpc>
                <a:spcPct val="80000"/>
              </a:lnSpc>
              <a:spcBef>
                <a:spcPts val="0"/>
              </a:spcBef>
              <a:buSzTx/>
              <a:buNone/>
              <a:defRPr sz="25000" spc="-250">
                <a:latin typeface="Gotham Bold"/>
                <a:ea typeface="Gotham Bold"/>
                <a:cs typeface="Gotham Bold"/>
                <a:sym typeface="Gotham Bold"/>
              </a:defRPr>
            </a:lvl5pPr>
          </a:lstStyle>
          <a:p>
            <a:r>
              <a:t>100%</a:t>
            </a:r>
          </a:p>
          <a:p>
            <a:pPr lvl="1"/>
            <a:endParaRPr/>
          </a:p>
          <a:p>
            <a:pPr lvl="2"/>
            <a:endParaRPr/>
          </a:p>
          <a:p>
            <a:pPr lvl="3"/>
            <a:endParaRPr/>
          </a:p>
          <a:p>
            <a:pPr lvl="4"/>
            <a:endParaRPr/>
          </a:p>
        </p:txBody>
      </p:sp>
      <p:sp>
        <p:nvSpPr>
          <p:cNvPr id="98"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5" name="Attribution"/>
          <p:cNvSpPr txBox="1">
            <a:spLocks noGrp="1"/>
          </p:cNvSpPr>
          <p:nvPr>
            <p:ph type="body" sz="quarter" idx="21" hasCustomPrompt="1"/>
          </p:nvPr>
        </p:nvSpPr>
        <p:spPr>
          <a:xfrm>
            <a:off x="2480825" y="10675453"/>
            <a:ext cx="20149252" cy="636979"/>
          </a:xfrm>
          <a:prstGeom prst="rect">
            <a:avLst/>
          </a:prstGeom>
        </p:spPr>
        <p:txBody>
          <a:bodyPr lIns="45719" tIns="45719" rIns="45719" bIns="45719"/>
          <a:lstStyle>
            <a:lvl1pPr marL="0" indent="0" defTabSz="825500">
              <a:lnSpc>
                <a:spcPct val="100000"/>
              </a:lnSpc>
              <a:spcBef>
                <a:spcPts val="0"/>
              </a:spcBef>
              <a:buSzTx/>
              <a:buNone/>
              <a:defRPr sz="3600">
                <a:latin typeface="Gotham Bold"/>
                <a:ea typeface="Gotham Bold"/>
                <a:cs typeface="Gotham Bold"/>
                <a:sym typeface="Gotham Bold"/>
              </a:defRPr>
            </a:lvl1pPr>
          </a:lstStyle>
          <a:p>
            <a:r>
              <a:t>Attribution</a:t>
            </a:r>
          </a:p>
        </p:txBody>
      </p:sp>
      <p:sp>
        <p:nvSpPr>
          <p:cNvPr id="106" name="Body Level One…"/>
          <p:cNvSpPr txBox="1">
            <a:spLocks noGrp="1"/>
          </p:cNvSpPr>
          <p:nvPr>
            <p:ph type="body" sz="half" idx="1" hasCustomPrompt="1"/>
          </p:nvPr>
        </p:nvSpPr>
        <p:spPr>
          <a:xfrm>
            <a:off x="1753923" y="4939860"/>
            <a:ext cx="20876154" cy="3836280"/>
          </a:xfrm>
          <a:prstGeom prst="rect">
            <a:avLst/>
          </a:prstGeom>
        </p:spPr>
        <p:txBody>
          <a:bodyPr anchor="ctr"/>
          <a:lstStyle>
            <a:lvl1pPr marL="638923" indent="-469900">
              <a:spcBef>
                <a:spcPts val="0"/>
              </a:spcBef>
              <a:buSzTx/>
              <a:buNone/>
              <a:defRPr sz="8500" spc="-170"/>
            </a:lvl1pPr>
            <a:lvl2pPr marL="638923" indent="-12700">
              <a:spcBef>
                <a:spcPts val="0"/>
              </a:spcBef>
              <a:buSzTx/>
              <a:buNone/>
              <a:defRPr sz="8500" spc="-170"/>
            </a:lvl2pPr>
            <a:lvl3pPr marL="638923" indent="444500">
              <a:spcBef>
                <a:spcPts val="0"/>
              </a:spcBef>
              <a:buSzTx/>
              <a:buNone/>
              <a:defRPr sz="8500" spc="-170"/>
            </a:lvl3pPr>
            <a:lvl4pPr marL="638923" indent="901700">
              <a:spcBef>
                <a:spcPts val="0"/>
              </a:spcBef>
              <a:buSzTx/>
              <a:buNone/>
              <a:defRPr sz="8500" spc="-170"/>
            </a:lvl4pPr>
            <a:lvl5pPr marL="638923" indent="1358900">
              <a:spcBef>
                <a:spcPts val="0"/>
              </a:spcBef>
              <a:buSzTx/>
              <a:buNone/>
              <a:defRPr sz="8500" spc="-170"/>
            </a:lvl5pPr>
          </a:lstStyle>
          <a:p>
            <a:r>
              <a:t>“Notable Quote”</a:t>
            </a:r>
          </a:p>
          <a:p>
            <a:pPr lvl="1"/>
            <a:endParaRPr/>
          </a:p>
          <a:p>
            <a:pPr lvl="2"/>
            <a:endParaRPr/>
          </a:p>
          <a:p>
            <a:pPr lvl="3"/>
            <a:endParaRPr/>
          </a:p>
          <a:p>
            <a:pPr lvl="4"/>
            <a:endParaRPr/>
          </a:p>
        </p:txBody>
      </p:sp>
      <p:sp>
        <p:nvSpPr>
          <p:cNvPr id="107"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4"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Photo Alt">
    <p:spTree>
      <p:nvGrpSpPr>
        <p:cNvPr id="1" name=""/>
        <p:cNvGrpSpPr/>
        <p:nvPr/>
      </p:nvGrpSpPr>
      <p:grpSpPr>
        <a:xfrm>
          <a:off x="0" y="0"/>
          <a:ext cx="0" cy="0"/>
          <a:chOff x="0" y="0"/>
          <a:chExt cx="0" cy="0"/>
        </a:xfrm>
      </p:grpSpPr>
      <p:sp>
        <p:nvSpPr>
          <p:cNvPr id="22" name="Slide Title"/>
          <p:cNvSpPr txBox="1">
            <a:spLocks noGrp="1"/>
          </p:cNvSpPr>
          <p:nvPr>
            <p:ph type="title" hasCustomPrompt="1"/>
          </p:nvPr>
        </p:nvSpPr>
        <p:spPr>
          <a:xfrm>
            <a:off x="1206500" y="1270000"/>
            <a:ext cx="9779000" cy="5882273"/>
          </a:xfrm>
          <a:prstGeom prst="rect">
            <a:avLst/>
          </a:prstGeom>
        </p:spPr>
        <p:txBody>
          <a:bodyPr anchor="b"/>
          <a:lstStyle/>
          <a:p>
            <a:r>
              <a:t>Slide Title</a:t>
            </a:r>
          </a:p>
        </p:txBody>
      </p:sp>
      <p:sp>
        <p:nvSpPr>
          <p:cNvPr id="23" name="Body Level One…"/>
          <p:cNvSpPr txBox="1">
            <a:spLocks noGrp="1"/>
          </p:cNvSpPr>
          <p:nvPr>
            <p:ph type="body" sz="quarter" idx="1" hasCustomPrompt="1"/>
          </p:nvPr>
        </p:nvSpPr>
        <p:spPr>
          <a:xfrm>
            <a:off x="1206500" y="7060576"/>
            <a:ext cx="9779000" cy="5382403"/>
          </a:xfrm>
          <a:prstGeom prst="rect">
            <a:avLst/>
          </a:prstGeom>
        </p:spPr>
        <p:txBody>
          <a:bodyPr/>
          <a:lstStyle>
            <a:lvl1pPr marL="0" indent="0" defTabSz="825500">
              <a:lnSpc>
                <a:spcPct val="100000"/>
              </a:lnSpc>
              <a:spcBef>
                <a:spcPts val="0"/>
              </a:spcBef>
              <a:buSzTx/>
              <a:buNone/>
              <a:defRPr sz="5500">
                <a:latin typeface="Gotham Bold"/>
                <a:ea typeface="Gotham Bold"/>
                <a:cs typeface="Gotham Bold"/>
                <a:sym typeface="Gotham Bold"/>
              </a:defRPr>
            </a:lvl1pPr>
            <a:lvl2pPr marL="0" indent="457200" defTabSz="825500">
              <a:lnSpc>
                <a:spcPct val="100000"/>
              </a:lnSpc>
              <a:spcBef>
                <a:spcPts val="0"/>
              </a:spcBef>
              <a:buSzTx/>
              <a:buNone/>
              <a:defRPr sz="5500">
                <a:latin typeface="Gotham Bold"/>
                <a:ea typeface="Gotham Bold"/>
                <a:cs typeface="Gotham Bold"/>
                <a:sym typeface="Gotham Bold"/>
              </a:defRPr>
            </a:lvl2pPr>
            <a:lvl3pPr marL="0" indent="914400" defTabSz="825500">
              <a:lnSpc>
                <a:spcPct val="100000"/>
              </a:lnSpc>
              <a:spcBef>
                <a:spcPts val="0"/>
              </a:spcBef>
              <a:buSzTx/>
              <a:buNone/>
              <a:defRPr sz="5500">
                <a:latin typeface="Gotham Bold"/>
                <a:ea typeface="Gotham Bold"/>
                <a:cs typeface="Gotham Bold"/>
                <a:sym typeface="Gotham Bold"/>
              </a:defRPr>
            </a:lvl3pPr>
            <a:lvl4pPr marL="0" indent="1371600" defTabSz="825500">
              <a:lnSpc>
                <a:spcPct val="100000"/>
              </a:lnSpc>
              <a:spcBef>
                <a:spcPts val="0"/>
              </a:spcBef>
              <a:buSzTx/>
              <a:buNone/>
              <a:defRPr sz="5500">
                <a:latin typeface="Gotham Bold"/>
                <a:ea typeface="Gotham Bold"/>
                <a:cs typeface="Gotham Bold"/>
                <a:sym typeface="Gotham Bold"/>
              </a:defRPr>
            </a:lvl4pPr>
            <a:lvl5pPr marL="0" indent="1828800" defTabSz="825500">
              <a:lnSpc>
                <a:spcPct val="100000"/>
              </a:lnSpc>
              <a:spcBef>
                <a:spcPts val="0"/>
              </a:spcBef>
              <a:buSzTx/>
              <a:buNone/>
              <a:defRPr sz="5500">
                <a:latin typeface="Gotham Bold"/>
                <a:ea typeface="Gotham Bold"/>
                <a:cs typeface="Gotham Bold"/>
                <a:sym typeface="Gotham Bold"/>
              </a:defRPr>
            </a:lvl5pPr>
          </a:lstStyle>
          <a:p>
            <a:r>
              <a:t>Slide Subtitle</a:t>
            </a:r>
          </a:p>
          <a:p>
            <a:pPr lvl="1"/>
            <a:endParaRPr/>
          </a:p>
          <a:p>
            <a:pPr lvl="2"/>
            <a:endParaRPr/>
          </a:p>
          <a:p>
            <a:pPr lvl="3"/>
            <a:endParaRPr/>
          </a:p>
          <a:p>
            <a:pPr lvl="4"/>
            <a:endParaRPr/>
          </a:p>
        </p:txBody>
      </p:sp>
      <p:sp>
        <p:nvSpPr>
          <p:cNvPr id="24" name="92709243_1322x1323.jpeg"/>
          <p:cNvSpPr>
            <a:spLocks noGrp="1"/>
          </p:cNvSpPr>
          <p:nvPr>
            <p:ph type="pic" sz="half" idx="21"/>
          </p:nvPr>
        </p:nvSpPr>
        <p:spPr>
          <a:xfrm>
            <a:off x="12052303" y="1270000"/>
            <a:ext cx="11188406" cy="11209889"/>
          </a:xfrm>
          <a:prstGeom prst="rect">
            <a:avLst/>
          </a:prstGeom>
        </p:spPr>
        <p:txBody>
          <a:bodyPr lIns="91439" tIns="45719" rIns="91439" bIns="45719">
            <a:noAutofit/>
          </a:bodyPr>
          <a:lstStyle/>
          <a:p>
            <a:endParaRPr/>
          </a:p>
        </p:txBody>
      </p:sp>
      <p:sp>
        <p:nvSpPr>
          <p:cNvPr id="25" name="Slide Number"/>
          <p:cNvSpPr txBox="1">
            <a:spLocks noGrp="1"/>
          </p:cNvSpPr>
          <p:nvPr>
            <p:ph type="sldNum" sz="quarter" idx="2"/>
          </p:nvPr>
        </p:nvSpPr>
        <p:spPr>
          <a:xfrm>
            <a:off x="11978163" y="13080242"/>
            <a:ext cx="415177" cy="379591"/>
          </a:xfrm>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32" name="Slide Title"/>
          <p:cNvSpPr txBox="1">
            <a:spLocks noGrp="1"/>
          </p:cNvSpPr>
          <p:nvPr>
            <p:ph type="title" hasCustomPrompt="1"/>
          </p:nvPr>
        </p:nvSpPr>
        <p:spPr>
          <a:prstGeom prst="rect">
            <a:avLst/>
          </a:prstGeom>
        </p:spPr>
        <p:txBody>
          <a:bodyPr/>
          <a:lstStyle/>
          <a:p>
            <a:r>
              <a:t>Slide Title</a:t>
            </a:r>
          </a:p>
        </p:txBody>
      </p:sp>
      <p:sp>
        <p:nvSpPr>
          <p:cNvPr id="33" name="Slide Subtitle"/>
          <p:cNvSpPr txBox="1">
            <a:spLocks noGrp="1"/>
          </p:cNvSpPr>
          <p:nvPr>
            <p:ph type="body" sz="quarter" idx="21" hasCustomPrompt="1"/>
          </p:nvPr>
        </p:nvSpPr>
        <p:spPr>
          <a:xfrm>
            <a:off x="1206500" y="2245962"/>
            <a:ext cx="21971000" cy="934780"/>
          </a:xfrm>
          <a:prstGeom prst="rect">
            <a:avLst/>
          </a:prstGeom>
        </p:spPr>
        <p:txBody>
          <a:bodyPr lIns="45719" tIns="45719" rIns="45719" bIns="45719"/>
          <a:lstStyle>
            <a:lvl1pPr marL="0" indent="0" defTabSz="825500">
              <a:lnSpc>
                <a:spcPct val="100000"/>
              </a:lnSpc>
              <a:spcBef>
                <a:spcPts val="0"/>
              </a:spcBef>
              <a:buSzTx/>
              <a:buNone/>
              <a:defRPr sz="5500">
                <a:latin typeface="Gotham Bold"/>
                <a:ea typeface="Gotham Bold"/>
                <a:cs typeface="Gotham Bold"/>
                <a:sym typeface="Gotham Bold"/>
              </a:defRPr>
            </a:lvl1pPr>
          </a:lstStyle>
          <a:p>
            <a:r>
              <a:t>Slide Subtitle</a:t>
            </a:r>
          </a:p>
        </p:txBody>
      </p:sp>
      <p:sp>
        <p:nvSpPr>
          <p:cNvPr id="34" name="Body Level One…"/>
          <p:cNvSpPr txBox="1">
            <a:spLocks noGrp="1"/>
          </p:cNvSpPr>
          <p:nvPr>
            <p:ph type="body" idx="1" hasCustomPrompt="1"/>
          </p:nvPr>
        </p:nvSpPr>
        <p:spPr>
          <a:prstGeom prst="rect">
            <a:avLst/>
          </a:prstGeom>
        </p:spPr>
        <p:txBody>
          <a:bodyPr/>
          <a:lstStyle/>
          <a:p>
            <a:r>
              <a:t>Slide bullet text</a:t>
            </a:r>
          </a:p>
          <a:p>
            <a:pPr lvl="1"/>
            <a:endParaRPr/>
          </a:p>
          <a:p>
            <a:pPr lvl="2"/>
            <a:endParaRPr/>
          </a:p>
          <a:p>
            <a:pPr lvl="3"/>
            <a:endParaRPr/>
          </a:p>
          <a:p>
            <a:pPr lvl="4"/>
            <a:endParaRPr/>
          </a:p>
        </p:txBody>
      </p:sp>
      <p:sp>
        <p:nvSpPr>
          <p:cNvPr id="35"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42" name="Body Level One…"/>
          <p:cNvSpPr txBox="1">
            <a:spLocks noGrp="1"/>
          </p:cNvSpPr>
          <p:nvPr>
            <p:ph type="body" idx="1" hasCustomPrompt="1"/>
          </p:nvPr>
        </p:nvSpPr>
        <p:spPr>
          <a:prstGeom prst="rect">
            <a:avLst/>
          </a:prstGeom>
        </p:spPr>
        <p:txBody>
          <a:bodyPr numCol="2" spcCol="1098550"/>
          <a:lstStyle/>
          <a:p>
            <a:r>
              <a:t>Slide bullet text</a:t>
            </a:r>
          </a:p>
          <a:p>
            <a:pPr lvl="1"/>
            <a:endParaRPr/>
          </a:p>
          <a:p>
            <a:pPr lvl="2"/>
            <a:endParaRPr/>
          </a:p>
          <a:p>
            <a:pPr lvl="3"/>
            <a:endParaRPr/>
          </a:p>
          <a:p>
            <a:pPr lvl="4"/>
            <a:endParaRPr/>
          </a:p>
        </p:txBody>
      </p:sp>
      <p:sp>
        <p:nvSpPr>
          <p:cNvPr id="43"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50" name="Slide Title"/>
          <p:cNvSpPr txBox="1">
            <a:spLocks noGrp="1"/>
          </p:cNvSpPr>
          <p:nvPr>
            <p:ph type="title" hasCustomPrompt="1"/>
          </p:nvPr>
        </p:nvSpPr>
        <p:spPr>
          <a:xfrm>
            <a:off x="1206500" y="952500"/>
            <a:ext cx="9779000" cy="1435100"/>
          </a:xfrm>
          <a:prstGeom prst="rect">
            <a:avLst/>
          </a:prstGeom>
        </p:spPr>
        <p:txBody>
          <a:bodyPr/>
          <a:lstStyle/>
          <a:p>
            <a:r>
              <a:t>Slide Title</a:t>
            </a:r>
          </a:p>
        </p:txBody>
      </p:sp>
      <p:sp>
        <p:nvSpPr>
          <p:cNvPr id="51" name="Slide Subtitle"/>
          <p:cNvSpPr txBox="1">
            <a:spLocks noGrp="1"/>
          </p:cNvSpPr>
          <p:nvPr>
            <p:ph type="body" sz="quarter" idx="21" hasCustomPrompt="1"/>
          </p:nvPr>
        </p:nvSpPr>
        <p:spPr>
          <a:xfrm>
            <a:off x="1206500" y="2245962"/>
            <a:ext cx="9779000" cy="934780"/>
          </a:xfrm>
          <a:prstGeom prst="rect">
            <a:avLst/>
          </a:prstGeom>
        </p:spPr>
        <p:txBody>
          <a:bodyPr lIns="45719" tIns="45719" rIns="45719" bIns="45719"/>
          <a:lstStyle>
            <a:lvl1pPr marL="0" indent="0" defTabSz="825500">
              <a:lnSpc>
                <a:spcPct val="100000"/>
              </a:lnSpc>
              <a:spcBef>
                <a:spcPts val="0"/>
              </a:spcBef>
              <a:buSzTx/>
              <a:buNone/>
              <a:defRPr sz="5500">
                <a:latin typeface="Gotham Bold"/>
                <a:ea typeface="Gotham Bold"/>
                <a:cs typeface="Gotham Bold"/>
                <a:sym typeface="Gotham Bold"/>
              </a:defRPr>
            </a:lvl1pPr>
          </a:lstStyle>
          <a:p>
            <a:r>
              <a:t>Slide Subtitle</a:t>
            </a:r>
          </a:p>
        </p:txBody>
      </p:sp>
      <p:sp>
        <p:nvSpPr>
          <p:cNvPr id="52" name="Body Level One…"/>
          <p:cNvSpPr txBox="1">
            <a:spLocks noGrp="1"/>
          </p:cNvSpPr>
          <p:nvPr>
            <p:ph type="body" sz="half" idx="1" hasCustomPrompt="1"/>
          </p:nvPr>
        </p:nvSpPr>
        <p:spPr>
          <a:xfrm>
            <a:off x="1206500" y="4248504"/>
            <a:ext cx="9779000" cy="8256012"/>
          </a:xfrm>
          <a:prstGeom prst="rect">
            <a:avLst/>
          </a:prstGeom>
        </p:spPr>
        <p:txBody>
          <a:bodyPr/>
          <a:lstStyle/>
          <a:p>
            <a:r>
              <a:t>Slide bullet text</a:t>
            </a:r>
          </a:p>
          <a:p>
            <a:pPr lvl="1"/>
            <a:endParaRPr/>
          </a:p>
          <a:p>
            <a:pPr lvl="2"/>
            <a:endParaRPr/>
          </a:p>
          <a:p>
            <a:pPr lvl="3"/>
            <a:endParaRPr/>
          </a:p>
          <a:p>
            <a:pPr lvl="4"/>
            <a:endParaRPr/>
          </a:p>
        </p:txBody>
      </p:sp>
      <p:sp>
        <p:nvSpPr>
          <p:cNvPr id="53" name="824910546_2681x1332.jpg"/>
          <p:cNvSpPr>
            <a:spLocks noGrp="1"/>
          </p:cNvSpPr>
          <p:nvPr>
            <p:ph type="pic" idx="22"/>
          </p:nvPr>
        </p:nvSpPr>
        <p:spPr>
          <a:xfrm>
            <a:off x="6380200" y="1263848"/>
            <a:ext cx="22529801" cy="11193471"/>
          </a:xfrm>
          <a:prstGeom prst="rect">
            <a:avLst/>
          </a:prstGeom>
        </p:spPr>
        <p:txBody>
          <a:bodyPr lIns="91439" tIns="45719" rIns="91439" bIns="45719">
            <a:noAutofit/>
          </a:bodyPr>
          <a:lstStyle/>
          <a:p>
            <a:endParaRPr/>
          </a:p>
        </p:txBody>
      </p:sp>
      <p:sp>
        <p:nvSpPr>
          <p:cNvPr id="54"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Section">
    <p:spTree>
      <p:nvGrpSpPr>
        <p:cNvPr id="1" name=""/>
        <p:cNvGrpSpPr/>
        <p:nvPr/>
      </p:nvGrpSpPr>
      <p:grpSpPr>
        <a:xfrm>
          <a:off x="0" y="0"/>
          <a:ext cx="0" cy="0"/>
          <a:chOff x="0" y="0"/>
          <a:chExt cx="0" cy="0"/>
        </a:xfrm>
      </p:grpSpPr>
      <p:sp>
        <p:nvSpPr>
          <p:cNvPr id="61" name="Section Title"/>
          <p:cNvSpPr txBox="1">
            <a:spLocks noGrp="1"/>
          </p:cNvSpPr>
          <p:nvPr>
            <p:ph type="title" hasCustomPrompt="1"/>
          </p:nvPr>
        </p:nvSpPr>
        <p:spPr>
          <a:xfrm>
            <a:off x="1206496" y="4533900"/>
            <a:ext cx="21971004" cy="4648200"/>
          </a:xfrm>
          <a:prstGeom prst="rect">
            <a:avLst/>
          </a:prstGeom>
        </p:spPr>
        <p:txBody>
          <a:bodyPr anchor="ctr"/>
          <a:lstStyle>
            <a:lvl1pPr>
              <a:defRPr sz="11600" spc="-232"/>
            </a:lvl1pPr>
          </a:lstStyle>
          <a:p>
            <a:r>
              <a:t>Section Title</a:t>
            </a:r>
          </a:p>
        </p:txBody>
      </p:sp>
      <p:sp>
        <p:nvSpPr>
          <p:cNvPr id="62" name="Slide Number"/>
          <p:cNvSpPr txBox="1">
            <a:spLocks noGrp="1"/>
          </p:cNvSpPr>
          <p:nvPr>
            <p:ph type="sldNum" sz="quarter" idx="2"/>
          </p:nvPr>
        </p:nvSpPr>
        <p:spPr>
          <a:xfrm>
            <a:off x="11978163" y="13080242"/>
            <a:ext cx="415177" cy="379591"/>
          </a:xfrm>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69" name="Slide Title"/>
          <p:cNvSpPr txBox="1">
            <a:spLocks noGrp="1"/>
          </p:cNvSpPr>
          <p:nvPr>
            <p:ph type="title" hasCustomPrompt="1"/>
          </p:nvPr>
        </p:nvSpPr>
        <p:spPr>
          <a:xfrm>
            <a:off x="1206500" y="952500"/>
            <a:ext cx="21971000" cy="1434949"/>
          </a:xfrm>
          <a:prstGeom prst="rect">
            <a:avLst/>
          </a:prstGeom>
        </p:spPr>
        <p:txBody>
          <a:bodyPr/>
          <a:lstStyle/>
          <a:p>
            <a:r>
              <a:t>Slide Title</a:t>
            </a:r>
          </a:p>
        </p:txBody>
      </p:sp>
      <p:sp>
        <p:nvSpPr>
          <p:cNvPr id="70" name="Slide Subtitle"/>
          <p:cNvSpPr txBox="1">
            <a:spLocks noGrp="1"/>
          </p:cNvSpPr>
          <p:nvPr>
            <p:ph type="body" sz="quarter" idx="21" hasCustomPrompt="1"/>
          </p:nvPr>
        </p:nvSpPr>
        <p:spPr>
          <a:xfrm>
            <a:off x="1206500" y="2245962"/>
            <a:ext cx="21971000" cy="934780"/>
          </a:xfrm>
          <a:prstGeom prst="rect">
            <a:avLst/>
          </a:prstGeom>
        </p:spPr>
        <p:txBody>
          <a:bodyPr lIns="45719" tIns="45719" rIns="45719" bIns="45719"/>
          <a:lstStyle>
            <a:lvl1pPr marL="0" indent="0" defTabSz="825500">
              <a:lnSpc>
                <a:spcPct val="100000"/>
              </a:lnSpc>
              <a:spcBef>
                <a:spcPts val="0"/>
              </a:spcBef>
              <a:buSzTx/>
              <a:buNone/>
              <a:defRPr sz="5500">
                <a:latin typeface="Gotham Bold"/>
                <a:ea typeface="Gotham Bold"/>
                <a:cs typeface="Gotham Bold"/>
                <a:sym typeface="Gotham Bold"/>
              </a:defRPr>
            </a:lvl1pPr>
          </a:lstStyle>
          <a:p>
            <a:r>
              <a:t>Slide Subtitle</a:t>
            </a:r>
          </a:p>
        </p:txBody>
      </p:sp>
      <p:sp>
        <p:nvSpPr>
          <p:cNvPr id="71"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78" name="Agenda Title"/>
          <p:cNvSpPr txBox="1">
            <a:spLocks noGrp="1"/>
          </p:cNvSpPr>
          <p:nvPr>
            <p:ph type="title" hasCustomPrompt="1"/>
          </p:nvPr>
        </p:nvSpPr>
        <p:spPr>
          <a:xfrm>
            <a:off x="1206500" y="952500"/>
            <a:ext cx="21971000" cy="1435100"/>
          </a:xfrm>
          <a:prstGeom prst="rect">
            <a:avLst/>
          </a:prstGeom>
        </p:spPr>
        <p:txBody>
          <a:bodyPr/>
          <a:lstStyle/>
          <a:p>
            <a:r>
              <a:t>Agenda Title</a:t>
            </a:r>
          </a:p>
        </p:txBody>
      </p:sp>
      <p:sp>
        <p:nvSpPr>
          <p:cNvPr id="79" name="Agenda Subtitle"/>
          <p:cNvSpPr txBox="1">
            <a:spLocks noGrp="1"/>
          </p:cNvSpPr>
          <p:nvPr>
            <p:ph type="body" sz="quarter" idx="21" hasCustomPrompt="1"/>
          </p:nvPr>
        </p:nvSpPr>
        <p:spPr>
          <a:xfrm>
            <a:off x="1206500" y="2245962"/>
            <a:ext cx="21971000" cy="934780"/>
          </a:xfrm>
          <a:prstGeom prst="rect">
            <a:avLst/>
          </a:prstGeom>
        </p:spPr>
        <p:txBody>
          <a:bodyPr lIns="45719" tIns="45719" rIns="45719" bIns="45719"/>
          <a:lstStyle>
            <a:lvl1pPr marL="0" indent="0" defTabSz="825500">
              <a:lnSpc>
                <a:spcPct val="100000"/>
              </a:lnSpc>
              <a:spcBef>
                <a:spcPts val="0"/>
              </a:spcBef>
              <a:buSzTx/>
              <a:buNone/>
              <a:defRPr sz="5500">
                <a:latin typeface="Gotham Bold"/>
                <a:ea typeface="Gotham Bold"/>
                <a:cs typeface="Gotham Bold"/>
                <a:sym typeface="Gotham Bold"/>
              </a:defRPr>
            </a:lvl1pPr>
          </a:lstStyle>
          <a:p>
            <a:r>
              <a:t>Agenda Subtitle</a:t>
            </a:r>
          </a:p>
        </p:txBody>
      </p:sp>
      <p:sp>
        <p:nvSpPr>
          <p:cNvPr id="80" name="Body Level One…"/>
          <p:cNvSpPr txBox="1">
            <a:spLocks noGrp="1"/>
          </p:cNvSpPr>
          <p:nvPr>
            <p:ph type="body" idx="1" hasCustomPrompt="1"/>
          </p:nvPr>
        </p:nvSpPr>
        <p:spPr>
          <a:prstGeom prst="rect">
            <a:avLst/>
          </a:prstGeom>
        </p:spPr>
        <p:txBody>
          <a:bodyPr/>
          <a:lstStyle>
            <a:lvl1pPr marL="0" indent="0" defTabSz="825500">
              <a:lnSpc>
                <a:spcPct val="100000"/>
              </a:lnSpc>
              <a:spcBef>
                <a:spcPts val="1800"/>
              </a:spcBef>
              <a:buSzTx/>
              <a:buNone/>
              <a:defRPr sz="5500" spc="-55"/>
            </a:lvl1pPr>
            <a:lvl2pPr marL="0" indent="457200" defTabSz="825500">
              <a:lnSpc>
                <a:spcPct val="100000"/>
              </a:lnSpc>
              <a:spcBef>
                <a:spcPts val="1800"/>
              </a:spcBef>
              <a:buSzTx/>
              <a:buNone/>
              <a:defRPr sz="5500" spc="-55"/>
            </a:lvl2pPr>
            <a:lvl3pPr marL="0" indent="914400" defTabSz="825500">
              <a:lnSpc>
                <a:spcPct val="100000"/>
              </a:lnSpc>
              <a:spcBef>
                <a:spcPts val="1800"/>
              </a:spcBef>
              <a:buSzTx/>
              <a:buNone/>
              <a:defRPr sz="5500" spc="-55"/>
            </a:lvl3pPr>
            <a:lvl4pPr marL="0" indent="1371600" defTabSz="825500">
              <a:lnSpc>
                <a:spcPct val="100000"/>
              </a:lnSpc>
              <a:spcBef>
                <a:spcPts val="1800"/>
              </a:spcBef>
              <a:buSzTx/>
              <a:buNone/>
              <a:defRPr sz="5500" spc="-55"/>
            </a:lvl4pPr>
            <a:lvl5pPr marL="0" indent="1828800" defTabSz="825500">
              <a:lnSpc>
                <a:spcPct val="100000"/>
              </a:lnSpc>
              <a:spcBef>
                <a:spcPts val="1800"/>
              </a:spcBef>
              <a:buSzTx/>
              <a:buNone/>
              <a:defRPr sz="5500" spc="-55"/>
            </a:lvl5pPr>
          </a:lstStyle>
          <a:p>
            <a:r>
              <a:t>Agenda Topics</a:t>
            </a:r>
          </a:p>
          <a:p>
            <a:pPr lvl="1"/>
            <a:endParaRPr/>
          </a:p>
          <a:p>
            <a:pPr lvl="2"/>
            <a:endParaRPr/>
          </a:p>
          <a:p>
            <a:pPr lvl="3"/>
            <a:endParaRPr/>
          </a:p>
          <a:p>
            <a:pPr lvl="4"/>
            <a:endParaRPr/>
          </a:p>
        </p:txBody>
      </p:sp>
      <p:sp>
        <p:nvSpPr>
          <p:cNvPr id="81"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Statement">
    <p:spTree>
      <p:nvGrpSpPr>
        <p:cNvPr id="1" name=""/>
        <p:cNvGrpSpPr/>
        <p:nvPr/>
      </p:nvGrpSpPr>
      <p:grpSpPr>
        <a:xfrm>
          <a:off x="0" y="0"/>
          <a:ext cx="0" cy="0"/>
          <a:chOff x="0" y="0"/>
          <a:chExt cx="0" cy="0"/>
        </a:xfrm>
      </p:grpSpPr>
      <p:sp>
        <p:nvSpPr>
          <p:cNvPr id="88" name="Body Level One…"/>
          <p:cNvSpPr txBox="1">
            <a:spLocks noGrp="1"/>
          </p:cNvSpPr>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z="11600" spc="-232"/>
            </a:lvl1pPr>
            <a:lvl2pPr marL="0" indent="457200" algn="ctr">
              <a:lnSpc>
                <a:spcPct val="80000"/>
              </a:lnSpc>
              <a:spcBef>
                <a:spcPts val="0"/>
              </a:spcBef>
              <a:buSzTx/>
              <a:buNone/>
              <a:defRPr sz="11600" spc="-232"/>
            </a:lvl2pPr>
            <a:lvl3pPr marL="0" indent="914400" algn="ctr">
              <a:lnSpc>
                <a:spcPct val="80000"/>
              </a:lnSpc>
              <a:spcBef>
                <a:spcPts val="0"/>
              </a:spcBef>
              <a:buSzTx/>
              <a:buNone/>
              <a:defRPr sz="11600" spc="-232"/>
            </a:lvl3pPr>
            <a:lvl4pPr marL="0" indent="1371600" algn="ctr">
              <a:lnSpc>
                <a:spcPct val="80000"/>
              </a:lnSpc>
              <a:spcBef>
                <a:spcPts val="0"/>
              </a:spcBef>
              <a:buSzTx/>
              <a:buNone/>
              <a:defRPr sz="11600" spc="-232"/>
            </a:lvl4pPr>
            <a:lvl5pPr marL="0" indent="1828800" algn="ctr">
              <a:lnSpc>
                <a:spcPct val="80000"/>
              </a:lnSpc>
              <a:spcBef>
                <a:spcPts val="0"/>
              </a:spcBef>
              <a:buSzTx/>
              <a:buNone/>
              <a:defRPr sz="11600" spc="-232"/>
            </a:lvl5pPr>
          </a:lstStyle>
          <a:p>
            <a:r>
              <a:t>Statement</a:t>
            </a:r>
          </a:p>
          <a:p>
            <a:pPr lvl="1"/>
            <a:endParaRPr/>
          </a:p>
          <a:p>
            <a:pPr lvl="2"/>
            <a:endParaRPr/>
          </a:p>
          <a:p>
            <a:pPr lvl="3"/>
            <a:endParaRPr/>
          </a:p>
          <a:p>
            <a:pPr lvl="4"/>
            <a:endParaRPr/>
          </a:p>
        </p:txBody>
      </p:sp>
      <p:sp>
        <p:nvSpPr>
          <p:cNvPr id="89"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a:srcRect/>
          <a:stretch>
            <a:fillRect/>
          </a:stretch>
        </a:blip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952500"/>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bullet text</a:t>
            </a:r>
          </a:p>
          <a:p>
            <a:pPr lvl="1"/>
            <a:endParaRPr/>
          </a:p>
          <a:p>
            <a:pPr lvl="2"/>
            <a:endParaRPr/>
          </a:p>
          <a:p>
            <a:pPr lvl="3"/>
            <a:endParaRPr/>
          </a:p>
          <a:p>
            <a:pPr lvl="4"/>
            <a:endParaRPr/>
          </a:p>
        </p:txBody>
      </p:sp>
      <p:sp>
        <p:nvSpPr>
          <p:cNvPr id="4" name="Rectangle"/>
          <p:cNvSpPr/>
          <p:nvPr/>
        </p:nvSpPr>
        <p:spPr>
          <a:xfrm>
            <a:off x="3097" y="1128810"/>
            <a:ext cx="856003" cy="3000762"/>
          </a:xfrm>
          <a:prstGeom prst="rect">
            <a:avLst/>
          </a:prstGeom>
          <a:solidFill>
            <a:srgbClr val="27AAB4"/>
          </a:solidFill>
          <a:ln w="12700">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b="0" i="0" dirty="0">
              <a:latin typeface="Gotham Medium" panose="02000604030000020004" pitchFamily="2" charset="0"/>
            </a:endParaRPr>
          </a:p>
        </p:txBody>
      </p:sp>
      <p:pic>
        <p:nvPicPr>
          <p:cNvPr id="5" name="25909D99-4125-48FD-A7AF-ED0B2FBA8D72-4.png" descr="25909D99-4125-48FD-A7AF-ED0B2FBA8D72-4.png"/>
          <p:cNvPicPr>
            <a:picLocks noChangeAspect="1"/>
          </p:cNvPicPr>
          <p:nvPr/>
        </p:nvPicPr>
        <p:blipFill>
          <a:blip r:embed="rId15"/>
          <a:stretch>
            <a:fillRect/>
          </a:stretch>
        </p:blipFill>
        <p:spPr>
          <a:xfrm>
            <a:off x="805955" y="12376220"/>
            <a:ext cx="2696767" cy="805603"/>
          </a:xfrm>
          <a:prstGeom prst="rect">
            <a:avLst/>
          </a:prstGeom>
          <a:ln w="12700">
            <a:miter lim="400000"/>
          </a:ln>
        </p:spPr>
      </p:pic>
      <p:sp>
        <p:nvSpPr>
          <p:cNvPr id="6" name="Slide Number"/>
          <p:cNvSpPr txBox="1">
            <a:spLocks noGrp="1"/>
          </p:cNvSpPr>
          <p:nvPr>
            <p:ph type="sldNum" sz="quarter" idx="2"/>
          </p:nvPr>
        </p:nvSpPr>
        <p:spPr>
          <a:xfrm>
            <a:off x="11978163" y="13076008"/>
            <a:ext cx="415177" cy="379591"/>
          </a:xfrm>
          <a:prstGeom prst="rect">
            <a:avLst/>
          </a:prstGeom>
          <a:ln w="12700">
            <a:miter lim="400000"/>
          </a:ln>
        </p:spPr>
        <p:txBody>
          <a:bodyPr wrap="none" lIns="50800" tIns="50800" rIns="50800" bIns="50800" anchor="b">
            <a:spAutoFit/>
          </a:bodyPr>
          <a:lstStyle>
            <a:lvl1pPr defTabSz="584200">
              <a:defRPr sz="1800" b="0" i="0">
                <a:latin typeface="Gotham Book" panose="02000604040000020004" pitchFamily="2" charset="0"/>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l" defTabSz="2438338" latinLnBrk="0">
        <a:lnSpc>
          <a:spcPct val="80000"/>
        </a:lnSpc>
        <a:spcBef>
          <a:spcPts val="0"/>
        </a:spcBef>
        <a:spcAft>
          <a:spcPts val="0"/>
        </a:spcAft>
        <a:buClrTx/>
        <a:buSzTx/>
        <a:buFontTx/>
        <a:buNone/>
        <a:tabLst/>
        <a:defRPr sz="8500" b="0" i="0" u="none" strike="noStrike" cap="none" spc="-170" baseline="0">
          <a:solidFill>
            <a:srgbClr val="FFFFFF"/>
          </a:solidFill>
          <a:uFillTx/>
          <a:latin typeface="Gotham Bold"/>
          <a:ea typeface="Gotham Bold"/>
          <a:cs typeface="Gotham Bold"/>
          <a:sym typeface="Gotham Bold"/>
        </a:defRPr>
      </a:lvl1pPr>
      <a:lvl2pPr marL="0" marR="0" indent="457200" algn="l" defTabSz="2438338" latinLnBrk="0">
        <a:lnSpc>
          <a:spcPct val="80000"/>
        </a:lnSpc>
        <a:spcBef>
          <a:spcPts val="0"/>
        </a:spcBef>
        <a:spcAft>
          <a:spcPts val="0"/>
        </a:spcAft>
        <a:buClrTx/>
        <a:buSzTx/>
        <a:buFontTx/>
        <a:buNone/>
        <a:tabLst/>
        <a:defRPr sz="8500" b="0" i="0" u="none" strike="noStrike" cap="none" spc="-170" baseline="0">
          <a:solidFill>
            <a:srgbClr val="FFFFFF"/>
          </a:solidFill>
          <a:uFillTx/>
          <a:latin typeface="Gotham Bold"/>
          <a:ea typeface="Gotham Bold"/>
          <a:cs typeface="Gotham Bold"/>
          <a:sym typeface="Gotham Bold"/>
        </a:defRPr>
      </a:lvl2pPr>
      <a:lvl3pPr marL="0" marR="0" indent="914400" algn="l" defTabSz="2438338" latinLnBrk="0">
        <a:lnSpc>
          <a:spcPct val="80000"/>
        </a:lnSpc>
        <a:spcBef>
          <a:spcPts val="0"/>
        </a:spcBef>
        <a:spcAft>
          <a:spcPts val="0"/>
        </a:spcAft>
        <a:buClrTx/>
        <a:buSzTx/>
        <a:buFontTx/>
        <a:buNone/>
        <a:tabLst/>
        <a:defRPr sz="8500" b="0" i="0" u="none" strike="noStrike" cap="none" spc="-170" baseline="0">
          <a:solidFill>
            <a:srgbClr val="FFFFFF"/>
          </a:solidFill>
          <a:uFillTx/>
          <a:latin typeface="Gotham Bold"/>
          <a:ea typeface="Gotham Bold"/>
          <a:cs typeface="Gotham Bold"/>
          <a:sym typeface="Gotham Bold"/>
        </a:defRPr>
      </a:lvl3pPr>
      <a:lvl4pPr marL="0" marR="0" indent="1371600" algn="l" defTabSz="2438338" latinLnBrk="0">
        <a:lnSpc>
          <a:spcPct val="80000"/>
        </a:lnSpc>
        <a:spcBef>
          <a:spcPts val="0"/>
        </a:spcBef>
        <a:spcAft>
          <a:spcPts val="0"/>
        </a:spcAft>
        <a:buClrTx/>
        <a:buSzTx/>
        <a:buFontTx/>
        <a:buNone/>
        <a:tabLst/>
        <a:defRPr sz="8500" b="0" i="0" u="none" strike="noStrike" cap="none" spc="-170" baseline="0">
          <a:solidFill>
            <a:srgbClr val="FFFFFF"/>
          </a:solidFill>
          <a:uFillTx/>
          <a:latin typeface="Gotham Bold"/>
          <a:ea typeface="Gotham Bold"/>
          <a:cs typeface="Gotham Bold"/>
          <a:sym typeface="Gotham Bold"/>
        </a:defRPr>
      </a:lvl4pPr>
      <a:lvl5pPr marL="0" marR="0" indent="1828800" algn="l" defTabSz="2438338" latinLnBrk="0">
        <a:lnSpc>
          <a:spcPct val="80000"/>
        </a:lnSpc>
        <a:spcBef>
          <a:spcPts val="0"/>
        </a:spcBef>
        <a:spcAft>
          <a:spcPts val="0"/>
        </a:spcAft>
        <a:buClrTx/>
        <a:buSzTx/>
        <a:buFontTx/>
        <a:buNone/>
        <a:tabLst/>
        <a:defRPr sz="8500" b="0" i="0" u="none" strike="noStrike" cap="none" spc="-170" baseline="0">
          <a:solidFill>
            <a:srgbClr val="FFFFFF"/>
          </a:solidFill>
          <a:uFillTx/>
          <a:latin typeface="Gotham Bold"/>
          <a:ea typeface="Gotham Bold"/>
          <a:cs typeface="Gotham Bold"/>
          <a:sym typeface="Gotham Bold"/>
        </a:defRPr>
      </a:lvl5pPr>
      <a:lvl6pPr marL="0" marR="0" indent="2286000" algn="l" defTabSz="2438338" latinLnBrk="0">
        <a:lnSpc>
          <a:spcPct val="80000"/>
        </a:lnSpc>
        <a:spcBef>
          <a:spcPts val="0"/>
        </a:spcBef>
        <a:spcAft>
          <a:spcPts val="0"/>
        </a:spcAft>
        <a:buClrTx/>
        <a:buSzTx/>
        <a:buFontTx/>
        <a:buNone/>
        <a:tabLst/>
        <a:defRPr sz="8500" b="0" i="0" u="none" strike="noStrike" cap="none" spc="-170" baseline="0">
          <a:solidFill>
            <a:srgbClr val="FFFFFF"/>
          </a:solidFill>
          <a:uFillTx/>
          <a:latin typeface="Gotham Bold"/>
          <a:ea typeface="Gotham Bold"/>
          <a:cs typeface="Gotham Bold"/>
          <a:sym typeface="Gotham Bold"/>
        </a:defRPr>
      </a:lvl6pPr>
      <a:lvl7pPr marL="0" marR="0" indent="2743200" algn="l" defTabSz="2438338" latinLnBrk="0">
        <a:lnSpc>
          <a:spcPct val="80000"/>
        </a:lnSpc>
        <a:spcBef>
          <a:spcPts val="0"/>
        </a:spcBef>
        <a:spcAft>
          <a:spcPts val="0"/>
        </a:spcAft>
        <a:buClrTx/>
        <a:buSzTx/>
        <a:buFontTx/>
        <a:buNone/>
        <a:tabLst/>
        <a:defRPr sz="8500" b="0" i="0" u="none" strike="noStrike" cap="none" spc="-170" baseline="0">
          <a:solidFill>
            <a:srgbClr val="FFFFFF"/>
          </a:solidFill>
          <a:uFillTx/>
          <a:latin typeface="Gotham Bold"/>
          <a:ea typeface="Gotham Bold"/>
          <a:cs typeface="Gotham Bold"/>
          <a:sym typeface="Gotham Bold"/>
        </a:defRPr>
      </a:lvl7pPr>
      <a:lvl8pPr marL="0" marR="0" indent="3200400" algn="l" defTabSz="2438338" latinLnBrk="0">
        <a:lnSpc>
          <a:spcPct val="80000"/>
        </a:lnSpc>
        <a:spcBef>
          <a:spcPts val="0"/>
        </a:spcBef>
        <a:spcAft>
          <a:spcPts val="0"/>
        </a:spcAft>
        <a:buClrTx/>
        <a:buSzTx/>
        <a:buFontTx/>
        <a:buNone/>
        <a:tabLst/>
        <a:defRPr sz="8500" b="0" i="0" u="none" strike="noStrike" cap="none" spc="-170" baseline="0">
          <a:solidFill>
            <a:srgbClr val="FFFFFF"/>
          </a:solidFill>
          <a:uFillTx/>
          <a:latin typeface="Gotham Bold"/>
          <a:ea typeface="Gotham Bold"/>
          <a:cs typeface="Gotham Bold"/>
          <a:sym typeface="Gotham Bold"/>
        </a:defRPr>
      </a:lvl8pPr>
      <a:lvl9pPr marL="0" marR="0" indent="3657600" algn="l" defTabSz="2438338" latinLnBrk="0">
        <a:lnSpc>
          <a:spcPct val="80000"/>
        </a:lnSpc>
        <a:spcBef>
          <a:spcPts val="0"/>
        </a:spcBef>
        <a:spcAft>
          <a:spcPts val="0"/>
        </a:spcAft>
        <a:buClrTx/>
        <a:buSzTx/>
        <a:buFontTx/>
        <a:buNone/>
        <a:tabLst/>
        <a:defRPr sz="8500" b="0" i="0" u="none" strike="noStrike" cap="none" spc="-170" baseline="0">
          <a:solidFill>
            <a:srgbClr val="FFFFFF"/>
          </a:solidFill>
          <a:uFillTx/>
          <a:latin typeface="Gotham Bold"/>
          <a:ea typeface="Gotham Bold"/>
          <a:cs typeface="Gotham Bold"/>
          <a:sym typeface="Gotham Bold"/>
        </a:defRPr>
      </a:lvl9pPr>
    </p:titleStyle>
    <p:bodyStyle>
      <a:lvl1pPr marL="6096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FFFFFF"/>
          </a:solidFill>
          <a:uFillTx/>
          <a:latin typeface="Gotham Book"/>
          <a:ea typeface="Gotham Book"/>
          <a:cs typeface="Gotham Book"/>
          <a:sym typeface="Gotham Book"/>
        </a:defRPr>
      </a:lvl1pPr>
      <a:lvl2pPr marL="12192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FFFFFF"/>
          </a:solidFill>
          <a:uFillTx/>
          <a:latin typeface="Gotham Book"/>
          <a:ea typeface="Gotham Book"/>
          <a:cs typeface="Gotham Book"/>
          <a:sym typeface="Gotham Book"/>
        </a:defRPr>
      </a:lvl2pPr>
      <a:lvl3pPr marL="18288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FFFFFF"/>
          </a:solidFill>
          <a:uFillTx/>
          <a:latin typeface="Gotham Book"/>
          <a:ea typeface="Gotham Book"/>
          <a:cs typeface="Gotham Book"/>
          <a:sym typeface="Gotham Book"/>
        </a:defRPr>
      </a:lvl3pPr>
      <a:lvl4pPr marL="24384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FFFFFF"/>
          </a:solidFill>
          <a:uFillTx/>
          <a:latin typeface="Gotham Book"/>
          <a:ea typeface="Gotham Book"/>
          <a:cs typeface="Gotham Book"/>
          <a:sym typeface="Gotham Book"/>
        </a:defRPr>
      </a:lvl4pPr>
      <a:lvl5pPr marL="30480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FFFFFF"/>
          </a:solidFill>
          <a:uFillTx/>
          <a:latin typeface="Gotham Book"/>
          <a:ea typeface="Gotham Book"/>
          <a:cs typeface="Gotham Book"/>
          <a:sym typeface="Gotham Book"/>
        </a:defRPr>
      </a:lvl5pPr>
      <a:lvl6pPr marL="36576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FFFFFF"/>
          </a:solidFill>
          <a:uFillTx/>
          <a:latin typeface="Gotham Book"/>
          <a:ea typeface="Gotham Book"/>
          <a:cs typeface="Gotham Book"/>
          <a:sym typeface="Gotham Book"/>
        </a:defRPr>
      </a:lvl6pPr>
      <a:lvl7pPr marL="42672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FFFFFF"/>
          </a:solidFill>
          <a:uFillTx/>
          <a:latin typeface="Gotham Book"/>
          <a:ea typeface="Gotham Book"/>
          <a:cs typeface="Gotham Book"/>
          <a:sym typeface="Gotham Book"/>
        </a:defRPr>
      </a:lvl7pPr>
      <a:lvl8pPr marL="48768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FFFFFF"/>
          </a:solidFill>
          <a:uFillTx/>
          <a:latin typeface="Gotham Book"/>
          <a:ea typeface="Gotham Book"/>
          <a:cs typeface="Gotham Book"/>
          <a:sym typeface="Gotham Book"/>
        </a:defRPr>
      </a:lvl8pPr>
      <a:lvl9pPr marL="5486400" marR="0" indent="-609600" algn="l" defTabSz="2438338" latinLnBrk="0">
        <a:lnSpc>
          <a:spcPct val="90000"/>
        </a:lnSpc>
        <a:spcBef>
          <a:spcPts val="4500"/>
        </a:spcBef>
        <a:spcAft>
          <a:spcPts val="0"/>
        </a:spcAft>
        <a:buClrTx/>
        <a:buSzPct val="123000"/>
        <a:buFontTx/>
        <a:buChar char="•"/>
        <a:tabLst/>
        <a:defRPr sz="4800" b="0" i="0" u="none" strike="noStrike" cap="none" spc="0" baseline="0">
          <a:solidFill>
            <a:srgbClr val="FFFFFF"/>
          </a:solidFill>
          <a:uFillTx/>
          <a:latin typeface="Gotham Book"/>
          <a:ea typeface="Gotham Book"/>
          <a:cs typeface="Gotham Book"/>
          <a:sym typeface="Gotham Book"/>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936"/>
          <p:cNvSpPr txBox="1">
            <a:spLocks noGrp="1"/>
          </p:cNvSpPr>
          <p:nvPr>
            <p:ph type="ctrTitle"/>
          </p:nvPr>
        </p:nvSpPr>
        <p:spPr>
          <a:xfrm>
            <a:off x="4689834" y="3662970"/>
            <a:ext cx="13605987" cy="6775810"/>
          </a:xfrm>
          <a:prstGeom prst="rect">
            <a:avLst/>
          </a:prstGeom>
        </p:spPr>
        <p:txBody>
          <a:bodyPr anchor="ctr"/>
          <a:lstStyle>
            <a:lvl1pPr algn="ctr" defTabSz="12700">
              <a:lnSpc>
                <a:spcPct val="100000"/>
              </a:lnSpc>
              <a:spcBef>
                <a:spcPts val="4200"/>
              </a:spcBef>
              <a:defRPr sz="26800" spc="0">
                <a:latin typeface="Gotham Book"/>
                <a:ea typeface="Gotham Book"/>
                <a:cs typeface="Gotham Book"/>
                <a:sym typeface="Gotham Book"/>
              </a:defRPr>
            </a:lvl1pPr>
          </a:lstStyle>
          <a:p>
            <a:r>
              <a:t>936</a:t>
            </a:r>
          </a:p>
        </p:txBody>
      </p:sp>
      <p:sp>
        <p:nvSpPr>
          <p:cNvPr id="124" name="Rectangle"/>
          <p:cNvSpPr/>
          <p:nvPr/>
        </p:nvSpPr>
        <p:spPr>
          <a:xfrm>
            <a:off x="7392528" y="4581564"/>
            <a:ext cx="9362872" cy="4552872"/>
          </a:xfrm>
          <a:prstGeom prst="rect">
            <a:avLst/>
          </a:prstGeom>
          <a:ln w="165100">
            <a:solidFill>
              <a:srgbClr val="FFFFFF"/>
            </a:solidFill>
            <a:miter lim="400000"/>
          </a:ln>
        </p:spPr>
        <p:txBody>
          <a:bodyPr lIns="50800" tIns="50800" rIns="50800" bIns="50800" anchor="ctr"/>
          <a:lstStyle/>
          <a:p>
            <a:pPr defTabSz="825500">
              <a:defRPr sz="3200">
                <a:solidFill>
                  <a:srgbClr val="000000"/>
                </a:solidFill>
                <a:latin typeface="Helvetica Neue Medium"/>
                <a:ea typeface="Helvetica Neue Medium"/>
                <a:cs typeface="Helvetica Neue Medium"/>
                <a:sym typeface="Helvetica Neue Medium"/>
              </a:defRPr>
            </a:pPr>
            <a:endParaRPr dirty="0">
              <a:latin typeface="Gotham Medium" panose="02000604030000020004" pitchFamily="2" charset="0"/>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Generation to Generation:"/>
          <p:cNvSpPr txBox="1"/>
          <p:nvPr/>
        </p:nvSpPr>
        <p:spPr>
          <a:xfrm>
            <a:off x="2443342" y="2840515"/>
            <a:ext cx="20635068" cy="317610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defTabSz="12700">
              <a:spcBef>
                <a:spcPts val="4200"/>
              </a:spcBef>
              <a:defRPr sz="11300">
                <a:latin typeface="Gotham Book"/>
                <a:ea typeface="Gotham Book"/>
                <a:cs typeface="Gotham Book"/>
                <a:sym typeface="Gotham Book"/>
              </a:defRPr>
            </a:lvl1pPr>
          </a:lstStyle>
          <a:p>
            <a:r>
              <a:t>Generation to Generation:</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The purpose of the church is to mentor parents, parents mentor their children, and the legacy of faith continues from generation to generation."/>
          <p:cNvSpPr txBox="1">
            <a:spLocks noGrp="1"/>
          </p:cNvSpPr>
          <p:nvPr>
            <p:ph type="ctrTitle"/>
          </p:nvPr>
        </p:nvSpPr>
        <p:spPr>
          <a:xfrm>
            <a:off x="2570342" y="5155016"/>
            <a:ext cx="19024581" cy="6775811"/>
          </a:xfrm>
          <a:prstGeom prst="rect">
            <a:avLst/>
          </a:prstGeom>
        </p:spPr>
        <p:txBody>
          <a:bodyPr anchor="t"/>
          <a:lstStyle>
            <a:lvl1pPr defTabSz="12700">
              <a:lnSpc>
                <a:spcPct val="100000"/>
              </a:lnSpc>
              <a:spcBef>
                <a:spcPts val="4200"/>
              </a:spcBef>
              <a:defRPr sz="7100" spc="0">
                <a:latin typeface="Gotham Book"/>
                <a:ea typeface="Gotham Book"/>
                <a:cs typeface="Gotham Book"/>
                <a:sym typeface="Gotham Book"/>
              </a:defRPr>
            </a:lvl1pPr>
          </a:lstStyle>
          <a:p>
            <a:r>
              <a:t>The purpose of the church is to mentor parents, parents mentor their children, and the legacy of faith continues from generation to generation. </a:t>
            </a:r>
          </a:p>
        </p:txBody>
      </p:sp>
      <p:sp>
        <p:nvSpPr>
          <p:cNvPr id="155" name="Generation to Generation:"/>
          <p:cNvSpPr txBox="1"/>
          <p:nvPr/>
        </p:nvSpPr>
        <p:spPr>
          <a:xfrm>
            <a:off x="2443342" y="2840515"/>
            <a:ext cx="20635068" cy="317610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defTabSz="12700">
              <a:spcBef>
                <a:spcPts val="4200"/>
              </a:spcBef>
              <a:defRPr sz="11300">
                <a:latin typeface="Gotham Book"/>
                <a:ea typeface="Gotham Book"/>
                <a:cs typeface="Gotham Book"/>
                <a:sym typeface="Gotham Book"/>
              </a:defRPr>
            </a:lvl1pPr>
          </a:lstStyle>
          <a:p>
            <a:r>
              <a:t>Generation to Generation:</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You can be the transitional generation…"/>
          <p:cNvSpPr txBox="1">
            <a:spLocks noGrp="1"/>
          </p:cNvSpPr>
          <p:nvPr>
            <p:ph type="ctrTitle"/>
          </p:nvPr>
        </p:nvSpPr>
        <p:spPr>
          <a:xfrm>
            <a:off x="2443342" y="3660234"/>
            <a:ext cx="16822960" cy="6775811"/>
          </a:xfrm>
          <a:prstGeom prst="rect">
            <a:avLst/>
          </a:prstGeom>
        </p:spPr>
        <p:txBody>
          <a:bodyPr anchor="t"/>
          <a:lstStyle>
            <a:lvl1pPr defTabSz="12700">
              <a:lnSpc>
                <a:spcPct val="100000"/>
              </a:lnSpc>
              <a:spcBef>
                <a:spcPts val="4200"/>
              </a:spcBef>
              <a:defRPr sz="13200" spc="0">
                <a:latin typeface="Gotham Book"/>
                <a:ea typeface="Gotham Book"/>
                <a:cs typeface="Gotham Book"/>
                <a:sym typeface="Gotham Book"/>
              </a:defRPr>
            </a:lvl1pPr>
          </a:lstStyle>
          <a:p>
            <a:r>
              <a:t>You can be the transitional generation…</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Recover or repeat?"/>
          <p:cNvSpPr txBox="1">
            <a:spLocks noGrp="1"/>
          </p:cNvSpPr>
          <p:nvPr>
            <p:ph type="ctrTitle"/>
          </p:nvPr>
        </p:nvSpPr>
        <p:spPr>
          <a:xfrm>
            <a:off x="2443342" y="4913393"/>
            <a:ext cx="19301824" cy="5522652"/>
          </a:xfrm>
          <a:prstGeom prst="rect">
            <a:avLst/>
          </a:prstGeom>
        </p:spPr>
        <p:txBody>
          <a:bodyPr anchor="t"/>
          <a:lstStyle>
            <a:lvl1pPr defTabSz="12700">
              <a:lnSpc>
                <a:spcPct val="100000"/>
              </a:lnSpc>
              <a:spcBef>
                <a:spcPts val="4200"/>
              </a:spcBef>
              <a:defRPr sz="13200" spc="0">
                <a:latin typeface="Gotham Book"/>
                <a:ea typeface="Gotham Book"/>
                <a:cs typeface="Gotham Book"/>
                <a:sym typeface="Gotham Book"/>
              </a:defRPr>
            </a:lvl1pPr>
          </a:lstStyle>
          <a:p>
            <a:r>
              <a:t>Recover or repeat?</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You can recover!"/>
          <p:cNvSpPr txBox="1">
            <a:spLocks noGrp="1"/>
          </p:cNvSpPr>
          <p:nvPr>
            <p:ph type="ctrTitle"/>
          </p:nvPr>
        </p:nvSpPr>
        <p:spPr>
          <a:xfrm>
            <a:off x="2443342" y="4913393"/>
            <a:ext cx="19301824" cy="5522652"/>
          </a:xfrm>
          <a:prstGeom prst="rect">
            <a:avLst/>
          </a:prstGeom>
        </p:spPr>
        <p:txBody>
          <a:bodyPr anchor="t"/>
          <a:lstStyle>
            <a:lvl1pPr defTabSz="12700">
              <a:lnSpc>
                <a:spcPct val="100000"/>
              </a:lnSpc>
              <a:spcBef>
                <a:spcPts val="4200"/>
              </a:spcBef>
              <a:defRPr sz="13200" spc="0">
                <a:latin typeface="Gotham Book"/>
                <a:ea typeface="Gotham Book"/>
                <a:cs typeface="Gotham Book"/>
                <a:sym typeface="Gotham Book"/>
              </a:defRPr>
            </a:lvl1pPr>
          </a:lstStyle>
          <a:p>
            <a:r>
              <a:t>You can recover! </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he Power of a Healthy Family"/>
          <p:cNvSpPr txBox="1">
            <a:spLocks noGrp="1"/>
          </p:cNvSpPr>
          <p:nvPr>
            <p:ph type="ctrTitle"/>
          </p:nvPr>
        </p:nvSpPr>
        <p:spPr>
          <a:xfrm>
            <a:off x="2443342" y="4257213"/>
            <a:ext cx="19301824" cy="6178832"/>
          </a:xfrm>
          <a:prstGeom prst="rect">
            <a:avLst/>
          </a:prstGeom>
        </p:spPr>
        <p:txBody>
          <a:bodyPr anchor="t"/>
          <a:lstStyle>
            <a:lvl1pPr defTabSz="12700">
              <a:lnSpc>
                <a:spcPct val="100000"/>
              </a:lnSpc>
              <a:spcBef>
                <a:spcPts val="4200"/>
              </a:spcBef>
              <a:defRPr sz="13200" spc="0">
                <a:latin typeface="Gotham Book"/>
                <a:ea typeface="Gotham Book"/>
                <a:cs typeface="Gotham Book"/>
                <a:sym typeface="Gotham Book"/>
              </a:defRPr>
            </a:lvl1pPr>
          </a:lstStyle>
          <a:p>
            <a:r>
              <a:t>The Power of a Healthy Family</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Is There Hope?"/>
          <p:cNvSpPr txBox="1">
            <a:spLocks noGrp="1"/>
          </p:cNvSpPr>
          <p:nvPr>
            <p:ph type="ctrTitle"/>
          </p:nvPr>
        </p:nvSpPr>
        <p:spPr>
          <a:xfrm>
            <a:off x="2443342" y="4257213"/>
            <a:ext cx="19301824" cy="2410388"/>
          </a:xfrm>
          <a:prstGeom prst="rect">
            <a:avLst/>
          </a:prstGeom>
        </p:spPr>
        <p:txBody>
          <a:bodyPr anchor="t"/>
          <a:lstStyle>
            <a:lvl1pPr defTabSz="12700">
              <a:lnSpc>
                <a:spcPct val="100000"/>
              </a:lnSpc>
              <a:spcBef>
                <a:spcPts val="4200"/>
              </a:spcBef>
              <a:defRPr sz="13200" spc="0">
                <a:latin typeface="Gotham Book"/>
                <a:ea typeface="Gotham Book"/>
                <a:cs typeface="Gotham Book"/>
                <a:sym typeface="Gotham Book"/>
              </a:defRPr>
            </a:lvl1pPr>
          </a:lstStyle>
          <a:p>
            <a:r>
              <a:t>Is There Hope? </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Is There Hope?"/>
          <p:cNvSpPr txBox="1">
            <a:spLocks noGrp="1"/>
          </p:cNvSpPr>
          <p:nvPr>
            <p:ph type="ctrTitle"/>
          </p:nvPr>
        </p:nvSpPr>
        <p:spPr>
          <a:xfrm>
            <a:off x="2443342" y="4257213"/>
            <a:ext cx="19301824" cy="2410388"/>
          </a:xfrm>
          <a:prstGeom prst="rect">
            <a:avLst/>
          </a:prstGeom>
        </p:spPr>
        <p:txBody>
          <a:bodyPr anchor="t"/>
          <a:lstStyle>
            <a:lvl1pPr defTabSz="12700">
              <a:lnSpc>
                <a:spcPct val="100000"/>
              </a:lnSpc>
              <a:spcBef>
                <a:spcPts val="4200"/>
              </a:spcBef>
              <a:defRPr sz="13200" spc="0">
                <a:latin typeface="Gotham Book"/>
                <a:ea typeface="Gotham Book"/>
                <a:cs typeface="Gotham Book"/>
                <a:sym typeface="Gotham Book"/>
              </a:defRPr>
            </a:lvl1pPr>
          </a:lstStyle>
          <a:p>
            <a:r>
              <a:t>Is There Hope? </a:t>
            </a:r>
          </a:p>
        </p:txBody>
      </p:sp>
      <p:sp>
        <p:nvSpPr>
          <p:cNvPr id="168" name="Yes!"/>
          <p:cNvSpPr txBox="1"/>
          <p:nvPr/>
        </p:nvSpPr>
        <p:spPr>
          <a:xfrm>
            <a:off x="2443342" y="6944171"/>
            <a:ext cx="19301824" cy="24103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defTabSz="12700">
              <a:spcBef>
                <a:spcPts val="4200"/>
              </a:spcBef>
              <a:defRPr sz="13200">
                <a:latin typeface="Gotham Book"/>
                <a:ea typeface="Gotham Book"/>
                <a:cs typeface="Gotham Book"/>
                <a:sym typeface="Gotham Book"/>
              </a:defRPr>
            </a:lvl1pPr>
          </a:lstStyle>
          <a:p>
            <a:r>
              <a:t>Yes! </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We Can Make A Difference!"/>
          <p:cNvSpPr txBox="1">
            <a:spLocks noGrp="1"/>
          </p:cNvSpPr>
          <p:nvPr>
            <p:ph type="ctrTitle"/>
          </p:nvPr>
        </p:nvSpPr>
        <p:spPr>
          <a:xfrm>
            <a:off x="2443342" y="4257213"/>
            <a:ext cx="19301824" cy="2410388"/>
          </a:xfrm>
          <a:prstGeom prst="rect">
            <a:avLst/>
          </a:prstGeom>
        </p:spPr>
        <p:txBody>
          <a:bodyPr anchor="t"/>
          <a:lstStyle>
            <a:lvl1pPr>
              <a:lnSpc>
                <a:spcPct val="100000"/>
              </a:lnSpc>
              <a:spcBef>
                <a:spcPts val="3300"/>
              </a:spcBef>
              <a:defRPr sz="10560" spc="0">
                <a:latin typeface="Gotham Book"/>
                <a:ea typeface="Gotham Book"/>
                <a:cs typeface="Gotham Book"/>
                <a:sym typeface="Gotham Book"/>
              </a:defRPr>
            </a:lvl1pPr>
          </a:lstStyle>
          <a:p>
            <a:pPr defTabSz="914400"/>
            <a:r>
              <a:t>We Can Make A Difference!</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We Can Make A Difference!"/>
          <p:cNvSpPr txBox="1">
            <a:spLocks noGrp="1"/>
          </p:cNvSpPr>
          <p:nvPr>
            <p:ph type="ctrTitle"/>
          </p:nvPr>
        </p:nvSpPr>
        <p:spPr>
          <a:xfrm>
            <a:off x="2443342" y="4257213"/>
            <a:ext cx="19301824" cy="2410388"/>
          </a:xfrm>
          <a:prstGeom prst="rect">
            <a:avLst/>
          </a:prstGeom>
        </p:spPr>
        <p:txBody>
          <a:bodyPr anchor="t"/>
          <a:lstStyle>
            <a:lvl1pPr>
              <a:lnSpc>
                <a:spcPct val="100000"/>
              </a:lnSpc>
              <a:spcBef>
                <a:spcPts val="3300"/>
              </a:spcBef>
              <a:defRPr sz="10560" spc="0">
                <a:latin typeface="Gotham Book"/>
                <a:ea typeface="Gotham Book"/>
                <a:cs typeface="Gotham Book"/>
                <a:sym typeface="Gotham Book"/>
              </a:defRPr>
            </a:lvl1pPr>
          </a:lstStyle>
          <a:p>
            <a:pPr defTabSz="914400"/>
            <a:r>
              <a:t>We Can Make A Difference!</a:t>
            </a:r>
          </a:p>
        </p:txBody>
      </p:sp>
      <p:sp>
        <p:nvSpPr>
          <p:cNvPr id="173" name="Margin and a Balanced Life"/>
          <p:cNvSpPr txBox="1"/>
          <p:nvPr/>
        </p:nvSpPr>
        <p:spPr>
          <a:xfrm>
            <a:off x="2443342" y="7233484"/>
            <a:ext cx="19301824" cy="24103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spcBef>
                <a:spcPts val="3400"/>
              </a:spcBef>
              <a:defRPr sz="10692">
                <a:latin typeface="Gotham Book"/>
                <a:ea typeface="Gotham Book"/>
                <a:cs typeface="Gotham Book"/>
                <a:sym typeface="Gotham Book"/>
              </a:defRPr>
            </a:lvl1pPr>
          </a:lstStyle>
          <a:p>
            <a:pPr defTabSz="914400"/>
            <a:r>
              <a:t>Margin and a Balanced Life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933"/>
          <p:cNvSpPr txBox="1">
            <a:spLocks noGrp="1"/>
          </p:cNvSpPr>
          <p:nvPr>
            <p:ph type="ctrTitle"/>
          </p:nvPr>
        </p:nvSpPr>
        <p:spPr>
          <a:xfrm>
            <a:off x="4569287" y="8198322"/>
            <a:ext cx="13605987" cy="6775810"/>
          </a:xfrm>
          <a:prstGeom prst="rect">
            <a:avLst/>
          </a:prstGeom>
        </p:spPr>
        <p:txBody>
          <a:bodyPr anchor="ctr"/>
          <a:lstStyle>
            <a:lvl1pPr algn="ctr" defTabSz="12700">
              <a:lnSpc>
                <a:spcPct val="100000"/>
              </a:lnSpc>
              <a:spcBef>
                <a:spcPts val="4200"/>
              </a:spcBef>
              <a:defRPr sz="15000" spc="0">
                <a:latin typeface="Gotham Book"/>
                <a:ea typeface="Gotham Book"/>
                <a:cs typeface="Gotham Book"/>
                <a:sym typeface="Gotham Book"/>
              </a:defRPr>
            </a:lvl1pPr>
          </a:lstStyle>
          <a:p>
            <a:r>
              <a:t>933</a:t>
            </a:r>
          </a:p>
        </p:txBody>
      </p:sp>
      <p:sp>
        <p:nvSpPr>
          <p:cNvPr id="127" name="Rectangle"/>
          <p:cNvSpPr/>
          <p:nvPr/>
        </p:nvSpPr>
        <p:spPr>
          <a:xfrm>
            <a:off x="9208703" y="10185603"/>
            <a:ext cx="5447291" cy="2648848"/>
          </a:xfrm>
          <a:prstGeom prst="rect">
            <a:avLst/>
          </a:prstGeom>
          <a:ln w="114300">
            <a:solidFill>
              <a:srgbClr val="FFFFFF"/>
            </a:solidFill>
            <a:miter lim="400000"/>
          </a:ln>
        </p:spPr>
        <p:txBody>
          <a:bodyPr lIns="50800" tIns="50800" rIns="50800" bIns="50800" anchor="ctr"/>
          <a:lstStyle/>
          <a:p>
            <a:pPr defTabSz="825500">
              <a:defRPr sz="2700">
                <a:solidFill>
                  <a:srgbClr val="000000"/>
                </a:solidFill>
                <a:latin typeface="Helvetica Neue Medium"/>
                <a:ea typeface="Helvetica Neue Medium"/>
                <a:cs typeface="Helvetica Neue Medium"/>
                <a:sym typeface="Helvetica Neue Medium"/>
              </a:defRPr>
            </a:pPr>
            <a:endParaRPr dirty="0">
              <a:latin typeface="Gotham Medium" panose="02000604030000020004" pitchFamily="2" charset="0"/>
            </a:endParaRPr>
          </a:p>
        </p:txBody>
      </p:sp>
      <p:pic>
        <p:nvPicPr>
          <p:cNvPr id="128" name="3021B90D-9D3B-4FE6-B9DC-603887AF355C-1.png" descr="3021B90D-9D3B-4FE6-B9DC-603887AF355C-1.png"/>
          <p:cNvPicPr>
            <a:picLocks noChangeAspect="1"/>
          </p:cNvPicPr>
          <p:nvPr/>
        </p:nvPicPr>
        <p:blipFill>
          <a:blip r:embed="rId2"/>
          <a:stretch>
            <a:fillRect/>
          </a:stretch>
        </p:blipFill>
        <p:spPr>
          <a:xfrm>
            <a:off x="5129355" y="936791"/>
            <a:ext cx="13605987" cy="8299653"/>
          </a:xfrm>
          <a:prstGeom prst="rect">
            <a:avLst/>
          </a:prstGeom>
          <a:ln w="12700">
            <a:miter lim="400000"/>
          </a:ln>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quot;Unless the Lord builds the house, its builders labor in vain. Unless the Lord watches over the city, the watchmen stand guard in vain.&quot;"/>
          <p:cNvSpPr txBox="1">
            <a:spLocks noGrp="1"/>
          </p:cNvSpPr>
          <p:nvPr>
            <p:ph type="ctrTitle"/>
          </p:nvPr>
        </p:nvSpPr>
        <p:spPr>
          <a:xfrm>
            <a:off x="2460240" y="3705932"/>
            <a:ext cx="19878674" cy="6446285"/>
          </a:xfrm>
          <a:prstGeom prst="rect">
            <a:avLst/>
          </a:prstGeom>
        </p:spPr>
        <p:txBody>
          <a:bodyPr anchor="t"/>
          <a:lstStyle>
            <a:lvl1pPr>
              <a:lnSpc>
                <a:spcPct val="100000"/>
              </a:lnSpc>
              <a:spcBef>
                <a:spcPts val="6500"/>
              </a:spcBef>
              <a:defRPr sz="8600" spc="0">
                <a:latin typeface="Gotham Book"/>
                <a:ea typeface="Gotham Book"/>
                <a:cs typeface="Gotham Book"/>
                <a:sym typeface="Gotham Book"/>
              </a:defRPr>
            </a:lvl1pPr>
          </a:lstStyle>
          <a:p>
            <a:pPr defTabSz="914400"/>
            <a:r>
              <a:t>"Unless the Lord builds the house, its builders labor in vain. Unless the Lord watches over the city, the watchmen stand guard in vain."</a:t>
            </a:r>
          </a:p>
        </p:txBody>
      </p:sp>
      <p:sp>
        <p:nvSpPr>
          <p:cNvPr id="176" name="Psalm 127:1"/>
          <p:cNvSpPr txBox="1"/>
          <p:nvPr/>
        </p:nvSpPr>
        <p:spPr>
          <a:xfrm>
            <a:off x="3198134" y="11001337"/>
            <a:ext cx="18402887" cy="10740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fontScale="92500" lnSpcReduction="20000"/>
          </a:bodyPr>
          <a:lstStyle>
            <a:lvl1pPr algn="r">
              <a:spcBef>
                <a:spcPts val="2300"/>
              </a:spcBef>
              <a:defRPr sz="7672" i="1">
                <a:solidFill>
                  <a:srgbClr val="27AAB4"/>
                </a:solidFill>
                <a:latin typeface="Gotham Bold"/>
                <a:ea typeface="Gotham Bold"/>
                <a:cs typeface="Gotham Bold"/>
                <a:sym typeface="Gotham Bold"/>
              </a:defRPr>
            </a:lvl1pPr>
          </a:lstStyle>
          <a:p>
            <a:pPr defTabSz="914400"/>
            <a:r>
              <a:t>Psalm 127:1</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Margin and a Balanced Life"/>
          <p:cNvSpPr txBox="1">
            <a:spLocks noGrp="1"/>
          </p:cNvSpPr>
          <p:nvPr>
            <p:ph type="ctrTitle"/>
          </p:nvPr>
        </p:nvSpPr>
        <p:spPr>
          <a:xfrm>
            <a:off x="2443342" y="4257213"/>
            <a:ext cx="19301824" cy="3822094"/>
          </a:xfrm>
          <a:prstGeom prst="rect">
            <a:avLst/>
          </a:prstGeom>
        </p:spPr>
        <p:txBody>
          <a:bodyPr anchor="t">
            <a:normAutofit fontScale="90000"/>
          </a:bodyPr>
          <a:lstStyle>
            <a:lvl1pPr defTabSz="12700">
              <a:lnSpc>
                <a:spcPct val="100000"/>
              </a:lnSpc>
              <a:spcBef>
                <a:spcPts val="4200"/>
              </a:spcBef>
              <a:defRPr sz="13200" spc="0">
                <a:latin typeface="Gotham Book"/>
                <a:ea typeface="Gotham Book"/>
                <a:cs typeface="Gotham Book"/>
                <a:sym typeface="Gotham Book"/>
              </a:defRPr>
            </a:lvl1pPr>
          </a:lstStyle>
          <a:p>
            <a:r>
              <a:t>Margin and a Balanced Life </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THE OVERLOAD SYNDROME EXAM"/>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THE OVERLOAD SYNDROME EXAM </a:t>
            </a:r>
          </a:p>
        </p:txBody>
      </p:sp>
      <p:sp>
        <p:nvSpPr>
          <p:cNvPr id="181" name="Have you stopped enjoying life? (too busy)…"/>
          <p:cNvSpPr txBox="1"/>
          <p:nvPr/>
        </p:nvSpPr>
        <p:spPr>
          <a:xfrm>
            <a:off x="3234963" y="4430006"/>
            <a:ext cx="17863274" cy="70047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marL="711200" indent="-711200" algn="l" defTabSz="12700">
              <a:spcBef>
                <a:spcPts val="7700"/>
              </a:spcBef>
              <a:buSzPct val="100000"/>
              <a:buChar char="-"/>
              <a:defRPr sz="5200">
                <a:latin typeface="Gotham Book"/>
                <a:ea typeface="Gotham Book"/>
                <a:cs typeface="Gotham Book"/>
                <a:sym typeface="Gotham Book"/>
              </a:defRPr>
            </a:pPr>
            <a:r>
              <a:t>Have you stopped enjoying life? (too busy)</a:t>
            </a:r>
          </a:p>
          <a:p>
            <a:pPr marL="711200" indent="-711200" algn="l" defTabSz="12700">
              <a:spcBef>
                <a:spcPts val="7700"/>
              </a:spcBef>
              <a:buSzPct val="100000"/>
              <a:buChar char="-"/>
              <a:defRPr sz="5200">
                <a:latin typeface="Gotham Book"/>
                <a:ea typeface="Gotham Book"/>
                <a:cs typeface="Gotham Book"/>
                <a:sym typeface="Gotham Book"/>
              </a:defRPr>
            </a:pPr>
            <a:r>
              <a:t>Have you stopped developing new relationships?</a:t>
            </a:r>
          </a:p>
          <a:p>
            <a:pPr marL="711200" indent="-711200" algn="l" defTabSz="12700">
              <a:spcBef>
                <a:spcPts val="7700"/>
              </a:spcBef>
              <a:buSzPct val="100000"/>
              <a:buChar char="-"/>
              <a:defRPr sz="5200">
                <a:latin typeface="Gotham Book"/>
                <a:ea typeface="Gotham Book"/>
                <a:cs typeface="Gotham Book"/>
                <a:sym typeface="Gotham Book"/>
              </a:defRPr>
            </a:pPr>
            <a:r>
              <a:t>Are you exhausted much of the time?</a:t>
            </a:r>
          </a:p>
          <a:p>
            <a:pPr marL="711200" indent="-711200" algn="l" defTabSz="12700">
              <a:spcBef>
                <a:spcPts val="7700"/>
              </a:spcBef>
              <a:buSzPct val="100000"/>
              <a:buChar char="-"/>
              <a:defRPr sz="5200">
                <a:latin typeface="Gotham Book"/>
                <a:ea typeface="Gotham Book"/>
                <a:cs typeface="Gotham Book"/>
                <a:sym typeface="Gotham Book"/>
              </a:defRPr>
            </a:pPr>
            <a:r>
              <a:t>Do you and your spouse (if married) have a regular date night?</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81">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181">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iterate>
                                    <p:tmAbs val="0"/>
                                  </p:iterate>
                                  <p:childTnLst>
                                    <p:set>
                                      <p:cBhvr>
                                        <p:cTn id="12" fill="hold"/>
                                        <p:tgtEl>
                                          <p:spTgt spid="181">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iterate>
                                    <p:tmAbs val="0"/>
                                  </p:iterate>
                                  <p:childTnLst>
                                    <p:set>
                                      <p:cBhvr>
                                        <p:cTn id="16" fill="hold"/>
                                        <p:tgtEl>
                                          <p:spTgt spid="181">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1" nodeType="clickEffect">
                                  <p:stCondLst>
                                    <p:cond delay="0"/>
                                  </p:stCondLst>
                                  <p:iterate>
                                    <p:tmAbs val="0"/>
                                  </p:iterate>
                                  <p:childTnLst>
                                    <p:set>
                                      <p:cBhvr>
                                        <p:cTn id="20" fill="hold"/>
                                        <p:tgtEl>
                                          <p:spTgt spid="18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1" build="p" bldLvl="5" animBg="1"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THE OVERLOAD SYNDROME EXAM"/>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THE OVERLOAD SYNDROME EXAM </a:t>
            </a:r>
          </a:p>
        </p:txBody>
      </p:sp>
      <p:sp>
        <p:nvSpPr>
          <p:cNvPr id="184" name="Do you have credit problems or a large debt load?…"/>
          <p:cNvSpPr txBox="1"/>
          <p:nvPr/>
        </p:nvSpPr>
        <p:spPr>
          <a:xfrm>
            <a:off x="3234963" y="4430006"/>
            <a:ext cx="17863274" cy="70047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marL="711200" indent="-711200" algn="l" defTabSz="12700">
              <a:spcBef>
                <a:spcPts val="7700"/>
              </a:spcBef>
              <a:buSzPct val="100000"/>
              <a:buChar char="-"/>
              <a:defRPr sz="5200">
                <a:latin typeface="Gotham Book"/>
                <a:ea typeface="Gotham Book"/>
                <a:cs typeface="Gotham Book"/>
                <a:sym typeface="Gotham Book"/>
              </a:defRPr>
            </a:pPr>
            <a:r>
              <a:t>Do you have credit problems or a large debt load?</a:t>
            </a:r>
          </a:p>
          <a:p>
            <a:pPr marL="711200" indent="-711200" algn="l" defTabSz="12700">
              <a:spcBef>
                <a:spcPts val="7700"/>
              </a:spcBef>
              <a:buSzPct val="100000"/>
              <a:buChar char="-"/>
              <a:defRPr sz="5200">
                <a:latin typeface="Gotham Book"/>
                <a:ea typeface="Gotham Book"/>
                <a:cs typeface="Gotham Book"/>
                <a:sym typeface="Gotham Book"/>
              </a:defRPr>
            </a:pPr>
            <a:r>
              <a:t>Do you get enough hours of sleep?</a:t>
            </a:r>
          </a:p>
          <a:p>
            <a:pPr marL="711200" indent="-711200" algn="l" defTabSz="12700">
              <a:spcBef>
                <a:spcPts val="7700"/>
              </a:spcBef>
              <a:buSzPct val="100000"/>
              <a:buChar char="-"/>
              <a:defRPr sz="5200">
                <a:latin typeface="Gotham Book"/>
                <a:ea typeface="Gotham Book"/>
                <a:cs typeface="Gotham Book"/>
                <a:sym typeface="Gotham Book"/>
              </a:defRPr>
            </a:pPr>
            <a:r>
              <a:t>Does your family have dinner together on a regular basis?</a:t>
            </a:r>
          </a:p>
          <a:p>
            <a:pPr marL="711200" indent="-711200" algn="l" defTabSz="12700">
              <a:spcBef>
                <a:spcPts val="7700"/>
              </a:spcBef>
              <a:buSzPct val="100000"/>
              <a:buChar char="-"/>
              <a:defRPr sz="5200">
                <a:latin typeface="Gotham Book"/>
                <a:ea typeface="Gotham Book"/>
                <a:cs typeface="Gotham Book"/>
                <a:sym typeface="Gotham Book"/>
              </a:defRPr>
            </a:pPr>
            <a:r>
              <a:t>Do you take a restful day off?</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84">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18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iterate>
                                    <p:tmAbs val="0"/>
                                  </p:iterate>
                                  <p:childTnLst>
                                    <p:set>
                                      <p:cBhvr>
                                        <p:cTn id="12" fill="hold"/>
                                        <p:tgtEl>
                                          <p:spTgt spid="18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iterate>
                                    <p:tmAbs val="0"/>
                                  </p:iterate>
                                  <p:childTnLst>
                                    <p:set>
                                      <p:cBhvr>
                                        <p:cTn id="16" fill="hold"/>
                                        <p:tgtEl>
                                          <p:spTgt spid="184">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1" nodeType="clickEffect">
                                  <p:stCondLst>
                                    <p:cond delay="0"/>
                                  </p:stCondLst>
                                  <p:iterate>
                                    <p:tmAbs val="0"/>
                                  </p:iterate>
                                  <p:childTnLst>
                                    <p:set>
                                      <p:cBhvr>
                                        <p:cTn id="20" fill="hold"/>
                                        <p:tgtEl>
                                          <p:spTgt spid="18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1" build="p" bldLvl="5"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THE OVERLOAD SYNDROME EXAM"/>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THE OVERLOAD SYNDROME EXAM </a:t>
            </a:r>
          </a:p>
        </p:txBody>
      </p:sp>
      <p:sp>
        <p:nvSpPr>
          <p:cNvPr id="187" name="Do you have regular family times together?…"/>
          <p:cNvSpPr txBox="1"/>
          <p:nvPr/>
        </p:nvSpPr>
        <p:spPr>
          <a:xfrm>
            <a:off x="3234963" y="4430006"/>
            <a:ext cx="17863274" cy="70047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marL="711200" indent="-711200" algn="l" defTabSz="12700">
              <a:spcBef>
                <a:spcPts val="7700"/>
              </a:spcBef>
              <a:buSzPct val="100000"/>
              <a:buChar char="-"/>
              <a:defRPr sz="5200">
                <a:latin typeface="Gotham Book"/>
                <a:ea typeface="Gotham Book"/>
                <a:cs typeface="Gotham Book"/>
                <a:sym typeface="Gotham Book"/>
              </a:defRPr>
            </a:pPr>
            <a:r>
              <a:t>Do you have regular family times together?</a:t>
            </a:r>
          </a:p>
          <a:p>
            <a:pPr marL="711200" indent="-711200" algn="l" defTabSz="12700">
              <a:spcBef>
                <a:spcPts val="7700"/>
              </a:spcBef>
              <a:buSzPct val="100000"/>
              <a:buChar char="-"/>
              <a:defRPr sz="5200">
                <a:latin typeface="Gotham Book"/>
                <a:ea typeface="Gotham Book"/>
                <a:cs typeface="Gotham Book"/>
                <a:sym typeface="Gotham Book"/>
              </a:defRPr>
            </a:pPr>
            <a:r>
              <a:t>Have you started serving God out of duty rather than serving Him out of a response?</a:t>
            </a:r>
          </a:p>
          <a:p>
            <a:pPr marL="711200" indent="-711200" algn="l" defTabSz="12700">
              <a:spcBef>
                <a:spcPts val="7700"/>
              </a:spcBef>
              <a:buSzPct val="100000"/>
              <a:buChar char="-"/>
              <a:defRPr sz="5200">
                <a:latin typeface="Gotham Book"/>
                <a:ea typeface="Gotham Book"/>
                <a:cs typeface="Gotham Book"/>
                <a:sym typeface="Gotham Book"/>
              </a:defRPr>
            </a:pPr>
            <a:r>
              <a:t>Are your children showing signs of stress?</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87">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18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iterate>
                                    <p:tmAbs val="0"/>
                                  </p:iterate>
                                  <p:childTnLst>
                                    <p:set>
                                      <p:cBhvr>
                                        <p:cTn id="12" fill="hold"/>
                                        <p:tgtEl>
                                          <p:spTgt spid="187">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iterate>
                                    <p:tmAbs val="0"/>
                                  </p:iterate>
                                  <p:childTnLst>
                                    <p:set>
                                      <p:cBhvr>
                                        <p:cTn id="16" fill="hold"/>
                                        <p:tgtEl>
                                          <p:spTgt spid="18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1" build="p" bldLvl="5" animBg="1" advAuto="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Crisis Mode Living and Our Families"/>
          <p:cNvSpPr txBox="1">
            <a:spLocks noGrp="1"/>
          </p:cNvSpPr>
          <p:nvPr>
            <p:ph type="ctrTitle"/>
          </p:nvPr>
        </p:nvSpPr>
        <p:spPr>
          <a:xfrm>
            <a:off x="2443342" y="4257213"/>
            <a:ext cx="19301824" cy="3822094"/>
          </a:xfrm>
          <a:prstGeom prst="rect">
            <a:avLst/>
          </a:prstGeom>
        </p:spPr>
        <p:txBody>
          <a:bodyPr anchor="t">
            <a:normAutofit fontScale="90000"/>
          </a:bodyPr>
          <a:lstStyle>
            <a:lvl1pPr defTabSz="12700">
              <a:lnSpc>
                <a:spcPct val="100000"/>
              </a:lnSpc>
              <a:spcBef>
                <a:spcPts val="4200"/>
              </a:spcBef>
              <a:defRPr sz="13200" spc="0">
                <a:latin typeface="Gotham Book"/>
                <a:ea typeface="Gotham Book"/>
                <a:cs typeface="Gotham Book"/>
                <a:sym typeface="Gotham Book"/>
              </a:defRPr>
            </a:lvl1pPr>
          </a:lstStyle>
          <a:p>
            <a:r>
              <a:t>Crisis Mode Living and Our Families</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quot;Therefore, everyone who hears these words of mine and puts them into practice is like a wise person who built their house on the rock. The rain came down, the storms rose, and the winds blew and beat against that house; yet it did not fall, because it h"/>
          <p:cNvSpPr txBox="1">
            <a:spLocks noGrp="1"/>
          </p:cNvSpPr>
          <p:nvPr>
            <p:ph type="ctrTitle"/>
          </p:nvPr>
        </p:nvSpPr>
        <p:spPr>
          <a:xfrm>
            <a:off x="2460240" y="2016816"/>
            <a:ext cx="19878674" cy="8365400"/>
          </a:xfrm>
          <a:prstGeom prst="rect">
            <a:avLst/>
          </a:prstGeom>
        </p:spPr>
        <p:txBody>
          <a:bodyPr anchor="t">
            <a:normAutofit fontScale="90000"/>
          </a:bodyPr>
          <a:lstStyle>
            <a:lvl1pPr>
              <a:lnSpc>
                <a:spcPct val="100000"/>
              </a:lnSpc>
              <a:spcBef>
                <a:spcPts val="4100"/>
              </a:spcBef>
              <a:defRPr sz="5500" spc="0">
                <a:latin typeface="Gotham Book"/>
                <a:ea typeface="Gotham Book"/>
                <a:cs typeface="Gotham Book"/>
                <a:sym typeface="Gotham Book"/>
              </a:defRPr>
            </a:lvl1pPr>
          </a:lstStyle>
          <a:p>
            <a:pPr defTabSz="914400"/>
            <a:r>
              <a:t>"Therefore, everyone who hears these words of mine and puts them into practice is like a wise person who built their house on the rock. The rain came down, the storms rose, and the winds blew and beat against that house; yet it did not fall, because it had its foundation on the rock. But everyone who hears these words of mine and does not put them into practice is like a foolish person who built his house on sand. The rain came down, the storms rose, and the winds blew and beat against that house, and it fell with a great crash."</a:t>
            </a:r>
          </a:p>
        </p:txBody>
      </p:sp>
      <p:sp>
        <p:nvSpPr>
          <p:cNvPr id="192" name="Matthew 7:24-27"/>
          <p:cNvSpPr txBox="1"/>
          <p:nvPr/>
        </p:nvSpPr>
        <p:spPr>
          <a:xfrm>
            <a:off x="3198134" y="11001337"/>
            <a:ext cx="18402887" cy="10740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fontScale="92500" lnSpcReduction="20000"/>
          </a:bodyPr>
          <a:lstStyle>
            <a:lvl1pPr algn="r">
              <a:spcBef>
                <a:spcPts val="2300"/>
              </a:spcBef>
              <a:defRPr sz="7672" i="1">
                <a:solidFill>
                  <a:srgbClr val="27AAB4"/>
                </a:solidFill>
                <a:latin typeface="Gotham Bold"/>
                <a:ea typeface="Gotham Bold"/>
                <a:cs typeface="Gotham Bold"/>
                <a:sym typeface="Gotham Bold"/>
              </a:defRPr>
            </a:lvl1pPr>
          </a:lstStyle>
          <a:p>
            <a:pPr defTabSz="914400"/>
            <a:r>
              <a:t>Matthew 7:24-27</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1. Move Away from Crisis Mode Living"/>
          <p:cNvSpPr txBox="1">
            <a:spLocks noGrp="1"/>
          </p:cNvSpPr>
          <p:nvPr>
            <p:ph type="ctrTitle"/>
          </p:nvPr>
        </p:nvSpPr>
        <p:spPr>
          <a:xfrm>
            <a:off x="2443342" y="4257213"/>
            <a:ext cx="19301824" cy="3822094"/>
          </a:xfrm>
          <a:prstGeom prst="rect">
            <a:avLst/>
          </a:prstGeom>
        </p:spPr>
        <p:txBody>
          <a:bodyPr anchor="t">
            <a:normAutofit fontScale="90000"/>
          </a:bodyPr>
          <a:lstStyle/>
          <a:p>
            <a:pPr defTabSz="12700">
              <a:lnSpc>
                <a:spcPct val="100000"/>
              </a:lnSpc>
              <a:spcBef>
                <a:spcPts val="4200"/>
              </a:spcBef>
              <a:defRPr sz="13200" spc="0">
                <a:latin typeface="Gotham Book"/>
                <a:ea typeface="Gotham Book"/>
                <a:cs typeface="Gotham Book"/>
                <a:sym typeface="Gotham Book"/>
              </a:defRPr>
            </a:pPr>
            <a:r>
              <a:t>1. Move Away from </a:t>
            </a:r>
            <a:r>
              <a:rPr>
                <a:solidFill>
                  <a:srgbClr val="27AAB4"/>
                </a:solidFill>
              </a:rPr>
              <a:t>Crisis Mode Living </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Over-commitment and Fatigue Paralyze us in our Parenting"/>
          <p:cNvSpPr txBox="1">
            <a:spLocks noGrp="1"/>
          </p:cNvSpPr>
          <p:nvPr>
            <p:ph type="ctrTitle"/>
          </p:nvPr>
        </p:nvSpPr>
        <p:spPr>
          <a:xfrm>
            <a:off x="2443342" y="4257213"/>
            <a:ext cx="19301824" cy="5442365"/>
          </a:xfrm>
          <a:prstGeom prst="rect">
            <a:avLst/>
          </a:prstGeom>
        </p:spPr>
        <p:txBody>
          <a:bodyPr anchor="t">
            <a:normAutofit fontScale="90000"/>
          </a:bodyPr>
          <a:lstStyle>
            <a:lvl1pPr>
              <a:lnSpc>
                <a:spcPct val="100000"/>
              </a:lnSpc>
              <a:spcBef>
                <a:spcPts val="3900"/>
              </a:spcBef>
              <a:defRPr sz="12276" spc="0">
                <a:latin typeface="Gotham Book"/>
                <a:ea typeface="Gotham Book"/>
                <a:cs typeface="Gotham Book"/>
                <a:sym typeface="Gotham Book"/>
              </a:defRPr>
            </a:lvl1pPr>
          </a:lstStyle>
          <a:p>
            <a:pPr defTabSz="914400"/>
            <a:r>
              <a:t>Over-commitment and Fatigue Paralyze us in our Parenting</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quot;They were so absorbed in their 'God projects' that they didn’t notice God right in front of them, like a huge rock in the middle of the road. And so, they stumbled into him and went sprawling.&quot;"/>
          <p:cNvSpPr txBox="1">
            <a:spLocks noGrp="1"/>
          </p:cNvSpPr>
          <p:nvPr>
            <p:ph type="ctrTitle"/>
          </p:nvPr>
        </p:nvSpPr>
        <p:spPr>
          <a:xfrm>
            <a:off x="2460240" y="2016816"/>
            <a:ext cx="19878674" cy="8365400"/>
          </a:xfrm>
          <a:prstGeom prst="rect">
            <a:avLst/>
          </a:prstGeom>
        </p:spPr>
        <p:txBody>
          <a:bodyPr anchor="t"/>
          <a:lstStyle>
            <a:lvl1pPr>
              <a:lnSpc>
                <a:spcPct val="100000"/>
              </a:lnSpc>
              <a:spcBef>
                <a:spcPts val="6800"/>
              </a:spcBef>
              <a:defRPr sz="9000" spc="0">
                <a:latin typeface="Gotham Book"/>
                <a:ea typeface="Gotham Book"/>
                <a:cs typeface="Gotham Book"/>
                <a:sym typeface="Gotham Book"/>
              </a:defRPr>
            </a:lvl1pPr>
          </a:lstStyle>
          <a:p>
            <a:pPr defTabSz="914400"/>
            <a:r>
              <a:t>"They were so absorbed in their 'God projects' that they didn’t notice God right in front of them, like a huge rock in the middle of the road. And so, they stumbled into him and went sprawling." </a:t>
            </a:r>
          </a:p>
        </p:txBody>
      </p:sp>
      <p:sp>
        <p:nvSpPr>
          <p:cNvPr id="199" name="Romans 9:32 (Message)"/>
          <p:cNvSpPr txBox="1"/>
          <p:nvPr/>
        </p:nvSpPr>
        <p:spPr>
          <a:xfrm>
            <a:off x="3198134" y="11001337"/>
            <a:ext cx="18402887" cy="10740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fontScale="92500" lnSpcReduction="20000"/>
          </a:bodyPr>
          <a:lstStyle>
            <a:lvl1pPr algn="r">
              <a:spcBef>
                <a:spcPts val="2300"/>
              </a:spcBef>
              <a:defRPr sz="7672" i="1">
                <a:solidFill>
                  <a:srgbClr val="27AAB4"/>
                </a:solidFill>
                <a:latin typeface="Gotham Bold"/>
                <a:ea typeface="Gotham Bold"/>
                <a:cs typeface="Gotham Bold"/>
                <a:sym typeface="Gotham Bold"/>
              </a:defRPr>
            </a:lvl1pPr>
          </a:lstStyle>
          <a:p>
            <a:pPr defTabSz="914400"/>
            <a:r>
              <a:t>Romans 9:32 (Message)</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3021B90D-9D3B-4FE6-B9DC-603887AF355C-1.png" descr="3021B90D-9D3B-4FE6-B9DC-603887AF355C-1.png"/>
          <p:cNvPicPr>
            <a:picLocks noChangeAspect="1"/>
          </p:cNvPicPr>
          <p:nvPr/>
        </p:nvPicPr>
        <p:blipFill>
          <a:blip r:embed="rId2"/>
          <a:stretch>
            <a:fillRect/>
          </a:stretch>
        </p:blipFill>
        <p:spPr>
          <a:xfrm>
            <a:off x="576389" y="5050565"/>
            <a:ext cx="10160001" cy="6197601"/>
          </a:xfrm>
          <a:prstGeom prst="rect">
            <a:avLst/>
          </a:prstGeom>
          <a:ln w="12700">
            <a:miter lim="400000"/>
          </a:ln>
        </p:spPr>
      </p:pic>
      <p:pic>
        <p:nvPicPr>
          <p:cNvPr id="131" name="539D4FDD-79AF-4869-80F7-9C378EDAB05E-1.png" descr="539D4FDD-79AF-4869-80F7-9C378EDAB05E-1.png"/>
          <p:cNvPicPr>
            <a:picLocks noChangeAspect="1"/>
          </p:cNvPicPr>
          <p:nvPr/>
        </p:nvPicPr>
        <p:blipFill>
          <a:blip r:embed="rId3"/>
          <a:stretch>
            <a:fillRect/>
          </a:stretch>
        </p:blipFill>
        <p:spPr>
          <a:xfrm>
            <a:off x="8949238" y="905293"/>
            <a:ext cx="8225516" cy="8791020"/>
          </a:xfrm>
          <a:prstGeom prst="rect">
            <a:avLst/>
          </a:prstGeom>
          <a:ln w="12700">
            <a:miter lim="400000"/>
          </a:ln>
        </p:spPr>
      </p:pic>
      <p:pic>
        <p:nvPicPr>
          <p:cNvPr id="132" name="539D4FDD-79AF-4869-80F7-9C378EDAB05E-2.png" descr="539D4FDD-79AF-4869-80F7-9C378EDAB05E-2.png"/>
          <p:cNvPicPr>
            <a:picLocks noChangeAspect="1"/>
          </p:cNvPicPr>
          <p:nvPr/>
        </p:nvPicPr>
        <p:blipFill>
          <a:blip r:embed="rId4"/>
          <a:stretch>
            <a:fillRect/>
          </a:stretch>
        </p:blipFill>
        <p:spPr>
          <a:xfrm>
            <a:off x="15588832" y="4796038"/>
            <a:ext cx="7467901" cy="7981318"/>
          </a:xfrm>
          <a:prstGeom prst="rect">
            <a:avLst/>
          </a:prstGeom>
          <a:ln w="12700">
            <a:miter lim="400000"/>
          </a:ln>
        </p:spPr>
      </p:pic>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In crisis mode we economize and skim"/>
          <p:cNvSpPr txBox="1">
            <a:spLocks noGrp="1"/>
          </p:cNvSpPr>
          <p:nvPr>
            <p:ph type="ctrTitle"/>
          </p:nvPr>
        </p:nvSpPr>
        <p:spPr>
          <a:xfrm>
            <a:off x="2443342" y="4257213"/>
            <a:ext cx="19301824" cy="5201574"/>
          </a:xfrm>
          <a:prstGeom prst="rect">
            <a:avLst/>
          </a:prstGeom>
        </p:spPr>
        <p:txBody>
          <a:bodyPr anchor="t"/>
          <a:lstStyle/>
          <a:p>
            <a:pPr defTabSz="12700">
              <a:lnSpc>
                <a:spcPct val="100000"/>
              </a:lnSpc>
              <a:spcBef>
                <a:spcPts val="4200"/>
              </a:spcBef>
              <a:defRPr sz="13200" spc="0">
                <a:latin typeface="Gotham Book"/>
                <a:ea typeface="Gotham Book"/>
                <a:cs typeface="Gotham Book"/>
                <a:sym typeface="Gotham Book"/>
              </a:defRPr>
            </a:pPr>
            <a:r>
              <a:t>In crisis mode we </a:t>
            </a:r>
            <a:r>
              <a:rPr>
                <a:solidFill>
                  <a:srgbClr val="27AAB4"/>
                </a:solidFill>
              </a:rPr>
              <a:t>economize</a:t>
            </a:r>
            <a:r>
              <a:t> and </a:t>
            </a:r>
            <a:r>
              <a:rPr>
                <a:solidFill>
                  <a:srgbClr val="27AAB4"/>
                </a:solidFill>
              </a:rPr>
              <a:t>skim</a:t>
            </a:r>
            <a:r>
              <a:t> </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The key is to eliminate and concentrate"/>
          <p:cNvSpPr txBox="1">
            <a:spLocks noGrp="1"/>
          </p:cNvSpPr>
          <p:nvPr>
            <p:ph type="ctrTitle"/>
          </p:nvPr>
        </p:nvSpPr>
        <p:spPr>
          <a:xfrm>
            <a:off x="2443342" y="4257213"/>
            <a:ext cx="19301824" cy="5201574"/>
          </a:xfrm>
          <a:prstGeom prst="rect">
            <a:avLst/>
          </a:prstGeom>
        </p:spPr>
        <p:txBody>
          <a:bodyPr anchor="t"/>
          <a:lstStyle/>
          <a:p>
            <a:pPr defTabSz="914400">
              <a:lnSpc>
                <a:spcPct val="100000"/>
              </a:lnSpc>
              <a:spcBef>
                <a:spcPts val="4000"/>
              </a:spcBef>
              <a:defRPr sz="12804" spc="0">
                <a:latin typeface="Gotham Book"/>
                <a:ea typeface="Gotham Book"/>
                <a:cs typeface="Gotham Book"/>
                <a:sym typeface="Gotham Book"/>
              </a:defRPr>
            </a:pPr>
            <a:r>
              <a:t>The key is to </a:t>
            </a:r>
            <a:r>
              <a:rPr>
                <a:solidFill>
                  <a:srgbClr val="27AAB4"/>
                </a:solidFill>
              </a:rPr>
              <a:t>eliminate</a:t>
            </a:r>
            <a:r>
              <a:t> and </a:t>
            </a:r>
            <a:r>
              <a:rPr>
                <a:solidFill>
                  <a:srgbClr val="27AAB4"/>
                </a:solidFill>
              </a:rPr>
              <a:t>concentrate</a:t>
            </a:r>
            <a:r>
              <a:t> </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2. Light the Fire again"/>
          <p:cNvSpPr txBox="1">
            <a:spLocks noGrp="1"/>
          </p:cNvSpPr>
          <p:nvPr>
            <p:ph type="ctrTitle"/>
          </p:nvPr>
        </p:nvSpPr>
        <p:spPr>
          <a:xfrm>
            <a:off x="2443342" y="4739400"/>
            <a:ext cx="13859651" cy="6225458"/>
          </a:xfrm>
          <a:prstGeom prst="rect">
            <a:avLst/>
          </a:prstGeom>
        </p:spPr>
        <p:txBody>
          <a:bodyPr anchor="t"/>
          <a:lstStyle>
            <a:lvl1pPr defTabSz="12700">
              <a:lnSpc>
                <a:spcPct val="100000"/>
              </a:lnSpc>
              <a:spcBef>
                <a:spcPts val="4200"/>
              </a:spcBef>
              <a:defRPr sz="13200" spc="0">
                <a:latin typeface="Gotham Book"/>
                <a:ea typeface="Gotham Book"/>
                <a:cs typeface="Gotham Book"/>
                <a:sym typeface="Gotham Book"/>
              </a:defRPr>
            </a:lvl1pPr>
          </a:lstStyle>
          <a:p>
            <a:r>
              <a:t>2. Light the Fire again</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Untended fires soon become nothing but a pile of ashes.”"/>
          <p:cNvSpPr txBox="1">
            <a:spLocks noGrp="1"/>
          </p:cNvSpPr>
          <p:nvPr>
            <p:ph type="ctrTitle"/>
          </p:nvPr>
        </p:nvSpPr>
        <p:spPr>
          <a:xfrm>
            <a:off x="2443342" y="4040228"/>
            <a:ext cx="18438387" cy="6225458"/>
          </a:xfrm>
          <a:prstGeom prst="rect">
            <a:avLst/>
          </a:prstGeom>
        </p:spPr>
        <p:txBody>
          <a:bodyPr anchor="t"/>
          <a:lstStyle>
            <a:lvl1pPr>
              <a:lnSpc>
                <a:spcPct val="100000"/>
              </a:lnSpc>
              <a:spcBef>
                <a:spcPts val="4100"/>
              </a:spcBef>
              <a:defRPr sz="12936" spc="0">
                <a:latin typeface="Gotham Book"/>
                <a:ea typeface="Gotham Book"/>
                <a:cs typeface="Gotham Book"/>
                <a:sym typeface="Gotham Book"/>
              </a:defRPr>
            </a:lvl1pPr>
          </a:lstStyle>
          <a:p>
            <a:pPr defTabSz="914400"/>
            <a:r>
              <a:t>“Untended fires soon become nothing but a pile of ashes.” </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Soul Care"/>
          <p:cNvSpPr txBox="1">
            <a:spLocks noGrp="1"/>
          </p:cNvSpPr>
          <p:nvPr>
            <p:ph type="ctrTitle"/>
          </p:nvPr>
        </p:nvSpPr>
        <p:spPr>
          <a:xfrm>
            <a:off x="2443342" y="5248403"/>
            <a:ext cx="18438387" cy="5017283"/>
          </a:xfrm>
          <a:prstGeom prst="rect">
            <a:avLst/>
          </a:prstGeom>
        </p:spPr>
        <p:txBody>
          <a:bodyPr anchor="t"/>
          <a:lstStyle>
            <a:lvl1pPr defTabSz="12700">
              <a:lnSpc>
                <a:spcPct val="100000"/>
              </a:lnSpc>
              <a:spcBef>
                <a:spcPts val="4200"/>
              </a:spcBef>
              <a:defRPr sz="13200" spc="0">
                <a:latin typeface="Gotham Book"/>
                <a:ea typeface="Gotham Book"/>
                <a:cs typeface="Gotham Book"/>
                <a:sym typeface="Gotham Book"/>
              </a:defRPr>
            </a:lvl1pPr>
          </a:lstStyle>
          <a:p>
            <a:r>
              <a:t>Soul Care</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Our soul is like a stream of water, which gives strength, direction, and harmony to every other area of our life. When the stream is as it should be, we are constantly refreshed and exuberant in all we do, because our soul itself is then profusely roote"/>
          <p:cNvSpPr txBox="1">
            <a:spLocks noGrp="1"/>
          </p:cNvSpPr>
          <p:nvPr>
            <p:ph type="ctrTitle"/>
          </p:nvPr>
        </p:nvSpPr>
        <p:spPr>
          <a:xfrm>
            <a:off x="2460240" y="2016816"/>
            <a:ext cx="19878674" cy="8365400"/>
          </a:xfrm>
          <a:prstGeom prst="rect">
            <a:avLst/>
          </a:prstGeom>
        </p:spPr>
        <p:txBody>
          <a:bodyPr anchor="t"/>
          <a:lstStyle>
            <a:lvl1pPr>
              <a:lnSpc>
                <a:spcPct val="100000"/>
              </a:lnSpc>
              <a:spcBef>
                <a:spcPts val="5400"/>
              </a:spcBef>
              <a:defRPr sz="7200" spc="0">
                <a:latin typeface="Gotham Book"/>
                <a:ea typeface="Gotham Book"/>
                <a:cs typeface="Gotham Book"/>
                <a:sym typeface="Gotham Book"/>
              </a:defRPr>
            </a:lvl1pPr>
          </a:lstStyle>
          <a:p>
            <a:pPr defTabSz="914400"/>
            <a:r>
              <a:t>“Our soul is like a stream of water, which gives strength, direction, and harmony to every other area of our life. When the stream is as it should be, we are constantly refreshed and exuberant in all we do, because our soul itself is then profusely rooted in the vastness of God…”</a:t>
            </a:r>
          </a:p>
        </p:txBody>
      </p:sp>
      <p:sp>
        <p:nvSpPr>
          <p:cNvPr id="212" name="- Dallas Willard"/>
          <p:cNvSpPr txBox="1"/>
          <p:nvPr/>
        </p:nvSpPr>
        <p:spPr>
          <a:xfrm>
            <a:off x="3198134" y="11001337"/>
            <a:ext cx="18402887" cy="10740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fontScale="92500" lnSpcReduction="20000"/>
          </a:bodyPr>
          <a:lstStyle>
            <a:lvl1pPr algn="r">
              <a:spcBef>
                <a:spcPts val="2300"/>
              </a:spcBef>
              <a:defRPr sz="7672" i="1">
                <a:solidFill>
                  <a:srgbClr val="27AAB4"/>
                </a:solidFill>
                <a:latin typeface="Gotham Bold"/>
                <a:ea typeface="Gotham Bold"/>
                <a:cs typeface="Gotham Bold"/>
                <a:sym typeface="Gotham Bold"/>
              </a:defRPr>
            </a:lvl1pPr>
          </a:lstStyle>
          <a:p>
            <a:pPr defTabSz="914400"/>
            <a:r>
              <a:t>- Dallas Willard</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What good will it be for someone to gain the whole world, yet forfeit their soul? Or what can anyone give in exchange for their soul?”"/>
          <p:cNvSpPr txBox="1">
            <a:spLocks noGrp="1"/>
          </p:cNvSpPr>
          <p:nvPr>
            <p:ph type="ctrTitle"/>
          </p:nvPr>
        </p:nvSpPr>
        <p:spPr>
          <a:xfrm>
            <a:off x="2460240" y="2016816"/>
            <a:ext cx="19878674" cy="8365400"/>
          </a:xfrm>
          <a:prstGeom prst="rect">
            <a:avLst/>
          </a:prstGeom>
        </p:spPr>
        <p:txBody>
          <a:bodyPr anchor="t"/>
          <a:lstStyle>
            <a:lvl1pPr defTabSz="12700">
              <a:lnSpc>
                <a:spcPct val="100000"/>
              </a:lnSpc>
              <a:spcBef>
                <a:spcPts val="7600"/>
              </a:spcBef>
              <a:defRPr sz="10000" spc="0">
                <a:latin typeface="Gotham Book"/>
                <a:ea typeface="Gotham Book"/>
                <a:cs typeface="Gotham Book"/>
                <a:sym typeface="Gotham Book"/>
              </a:defRPr>
            </a:lvl1pPr>
          </a:lstStyle>
          <a:p>
            <a:r>
              <a:t>“What good will it be for someone to gain the whole world, yet forfeit their soul? Or what can anyone give in exchange for their soul?”</a:t>
            </a:r>
          </a:p>
        </p:txBody>
      </p:sp>
      <p:sp>
        <p:nvSpPr>
          <p:cNvPr id="215" name="Matthew 16:26"/>
          <p:cNvSpPr txBox="1"/>
          <p:nvPr/>
        </p:nvSpPr>
        <p:spPr>
          <a:xfrm>
            <a:off x="3198134" y="11001337"/>
            <a:ext cx="18402887" cy="10740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fontScale="92500" lnSpcReduction="20000"/>
          </a:bodyPr>
          <a:lstStyle>
            <a:lvl1pPr algn="r">
              <a:spcBef>
                <a:spcPts val="2300"/>
              </a:spcBef>
              <a:defRPr sz="7672" i="1">
                <a:solidFill>
                  <a:srgbClr val="27AAB4"/>
                </a:solidFill>
                <a:latin typeface="Gotham Bold"/>
                <a:ea typeface="Gotham Bold"/>
                <a:cs typeface="Gotham Bold"/>
                <a:sym typeface="Gotham Bold"/>
              </a:defRPr>
            </a:lvl1pPr>
          </a:lstStyle>
          <a:p>
            <a:pPr defTabSz="914400"/>
            <a:r>
              <a:t>Matthew 16:26</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 name="0E399AAA-AA01-4D66-81B3-6E7C4C01FD13-1-1-1.png" descr="0E399AAA-AA01-4D66-81B3-6E7C4C01FD13-1-1-1.png"/>
          <p:cNvPicPr>
            <a:picLocks noChangeAspect="1"/>
          </p:cNvPicPr>
          <p:nvPr/>
        </p:nvPicPr>
        <p:blipFill>
          <a:blip r:embed="rId2"/>
          <a:stretch>
            <a:fillRect/>
          </a:stretch>
        </p:blipFill>
        <p:spPr>
          <a:xfrm>
            <a:off x="6265299" y="931299"/>
            <a:ext cx="11853402" cy="11853402"/>
          </a:xfrm>
          <a:prstGeom prst="rect">
            <a:avLst/>
          </a:prstGeom>
          <a:ln w="12700">
            <a:miter lim="400000"/>
          </a:ln>
        </p:spPr>
      </p:pic>
      <p:sp>
        <p:nvSpPr>
          <p:cNvPr id="218" name="SOLITUDE"/>
          <p:cNvSpPr txBox="1">
            <a:spLocks noGrp="1"/>
          </p:cNvSpPr>
          <p:nvPr>
            <p:ph type="ctrTitle"/>
          </p:nvPr>
        </p:nvSpPr>
        <p:spPr>
          <a:xfrm>
            <a:off x="7265220" y="5801357"/>
            <a:ext cx="9010298" cy="2113286"/>
          </a:xfrm>
          <a:prstGeom prst="rect">
            <a:avLst/>
          </a:prstGeom>
        </p:spPr>
        <p:txBody>
          <a:bodyPr anchor="ctr"/>
          <a:lstStyle>
            <a:lvl1pPr algn="ctr" defTabSz="12700">
              <a:lnSpc>
                <a:spcPct val="100000"/>
              </a:lnSpc>
              <a:spcBef>
                <a:spcPts val="7600"/>
              </a:spcBef>
              <a:defRPr sz="10000" spc="0">
                <a:latin typeface="Gotham Book"/>
                <a:ea typeface="Gotham Book"/>
                <a:cs typeface="Gotham Book"/>
                <a:sym typeface="Gotham Book"/>
              </a:defRPr>
            </a:lvl1pPr>
          </a:lstStyle>
          <a:p>
            <a:r>
              <a:t>SOLITUDE</a:t>
            </a:r>
          </a:p>
        </p:txBody>
      </p:sp>
      <p:sp>
        <p:nvSpPr>
          <p:cNvPr id="219" name="COMMUNITY"/>
          <p:cNvSpPr txBox="1"/>
          <p:nvPr/>
        </p:nvSpPr>
        <p:spPr>
          <a:xfrm>
            <a:off x="10646987" y="8411624"/>
            <a:ext cx="9010298" cy="21132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a:spcBef>
                <a:spcPts val="7200"/>
              </a:spcBef>
              <a:defRPr sz="9500">
                <a:latin typeface="Gotham Book"/>
                <a:ea typeface="Gotham Book"/>
                <a:cs typeface="Gotham Book"/>
                <a:sym typeface="Gotham Book"/>
              </a:defRPr>
            </a:lvl1pPr>
          </a:lstStyle>
          <a:p>
            <a:pPr defTabSz="914400"/>
            <a:r>
              <a:t>COMMUNITY</a:t>
            </a:r>
          </a:p>
        </p:txBody>
      </p:sp>
      <p:sp>
        <p:nvSpPr>
          <p:cNvPr id="220" name="PARENTING"/>
          <p:cNvSpPr txBox="1"/>
          <p:nvPr/>
        </p:nvSpPr>
        <p:spPr>
          <a:xfrm>
            <a:off x="1057904" y="9985188"/>
            <a:ext cx="9114997" cy="21132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defTabSz="12700">
              <a:spcBef>
                <a:spcPts val="7600"/>
              </a:spcBef>
              <a:defRPr sz="10000">
                <a:latin typeface="Gotham Book"/>
                <a:ea typeface="Gotham Book"/>
                <a:cs typeface="Gotham Book"/>
                <a:sym typeface="Gotham Book"/>
              </a:defRPr>
            </a:lvl1pPr>
          </a:lstStyle>
          <a:p>
            <a:r>
              <a:t>PARENTING</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Rest"/>
          <p:cNvSpPr txBox="1">
            <a:spLocks noGrp="1"/>
          </p:cNvSpPr>
          <p:nvPr>
            <p:ph type="ctrTitle"/>
          </p:nvPr>
        </p:nvSpPr>
        <p:spPr>
          <a:xfrm>
            <a:off x="2708545" y="4474197"/>
            <a:ext cx="19301824" cy="2410388"/>
          </a:xfrm>
          <a:prstGeom prst="rect">
            <a:avLst/>
          </a:prstGeom>
        </p:spPr>
        <p:txBody>
          <a:bodyPr anchor="t">
            <a:normAutofit fontScale="90000"/>
          </a:bodyPr>
          <a:lstStyle>
            <a:lvl1pPr defTabSz="12700">
              <a:lnSpc>
                <a:spcPct val="100000"/>
              </a:lnSpc>
              <a:spcBef>
                <a:spcPts val="4200"/>
              </a:spcBef>
              <a:defRPr sz="15300" spc="0">
                <a:latin typeface="Gotham Book"/>
                <a:ea typeface="Gotham Book"/>
                <a:cs typeface="Gotham Book"/>
                <a:sym typeface="Gotham Book"/>
              </a:defRPr>
            </a:lvl1pPr>
          </a:lstStyle>
          <a:p>
            <a:r>
              <a:t>Rest</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Rest"/>
          <p:cNvSpPr txBox="1">
            <a:spLocks noGrp="1"/>
          </p:cNvSpPr>
          <p:nvPr>
            <p:ph type="ctrTitle"/>
          </p:nvPr>
        </p:nvSpPr>
        <p:spPr>
          <a:xfrm>
            <a:off x="2708545" y="4474197"/>
            <a:ext cx="19301824" cy="2410388"/>
          </a:xfrm>
          <a:prstGeom prst="rect">
            <a:avLst/>
          </a:prstGeom>
        </p:spPr>
        <p:txBody>
          <a:bodyPr anchor="t">
            <a:normAutofit fontScale="90000"/>
          </a:bodyPr>
          <a:lstStyle>
            <a:lvl1pPr defTabSz="12700">
              <a:lnSpc>
                <a:spcPct val="100000"/>
              </a:lnSpc>
              <a:spcBef>
                <a:spcPts val="4200"/>
              </a:spcBef>
              <a:defRPr sz="15300" spc="0">
                <a:latin typeface="Gotham Book"/>
                <a:ea typeface="Gotham Book"/>
                <a:cs typeface="Gotham Book"/>
                <a:sym typeface="Gotham Book"/>
              </a:defRPr>
            </a:lvl1pPr>
          </a:lstStyle>
          <a:p>
            <a:r>
              <a:t>Rest</a:t>
            </a:r>
          </a:p>
        </p:txBody>
      </p:sp>
      <p:sp>
        <p:nvSpPr>
          <p:cNvPr id="225" name="heals"/>
          <p:cNvSpPr txBox="1"/>
          <p:nvPr/>
        </p:nvSpPr>
        <p:spPr>
          <a:xfrm>
            <a:off x="2708545" y="6461983"/>
            <a:ext cx="19301824" cy="24103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lvl1pPr algn="l" defTabSz="12700">
              <a:spcBef>
                <a:spcPts val="4200"/>
              </a:spcBef>
              <a:defRPr sz="15300">
                <a:solidFill>
                  <a:srgbClr val="27AAB4"/>
                </a:solidFill>
                <a:latin typeface="Gotham Book"/>
                <a:ea typeface="Gotham Book"/>
                <a:cs typeface="Gotham Book"/>
                <a:sym typeface="Gotham Book"/>
              </a:defRPr>
            </a:lvl1pPr>
          </a:lstStyle>
          <a:p>
            <a:r>
              <a:t>heals</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 name="AAD9E2DA-FCB5-469E-ACE9-E20C8912F72F-1-1.png" descr="AAD9E2DA-FCB5-469E-ACE9-E20C8912F72F-1-1.png"/>
          <p:cNvPicPr>
            <a:picLocks noChangeAspect="1"/>
          </p:cNvPicPr>
          <p:nvPr/>
        </p:nvPicPr>
        <p:blipFill>
          <a:blip r:embed="rId2"/>
          <a:stretch>
            <a:fillRect/>
          </a:stretch>
        </p:blipFill>
        <p:spPr>
          <a:xfrm>
            <a:off x="8140620" y="569462"/>
            <a:ext cx="8102760" cy="8659259"/>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Rest"/>
          <p:cNvSpPr txBox="1">
            <a:spLocks noGrp="1"/>
          </p:cNvSpPr>
          <p:nvPr>
            <p:ph type="ctrTitle"/>
          </p:nvPr>
        </p:nvSpPr>
        <p:spPr>
          <a:xfrm>
            <a:off x="2708545" y="4474197"/>
            <a:ext cx="19301824" cy="2410388"/>
          </a:xfrm>
          <a:prstGeom prst="rect">
            <a:avLst/>
          </a:prstGeom>
        </p:spPr>
        <p:txBody>
          <a:bodyPr anchor="t">
            <a:normAutofit fontScale="90000"/>
          </a:bodyPr>
          <a:lstStyle>
            <a:lvl1pPr defTabSz="12700">
              <a:lnSpc>
                <a:spcPct val="100000"/>
              </a:lnSpc>
              <a:spcBef>
                <a:spcPts val="4200"/>
              </a:spcBef>
              <a:defRPr sz="15300" spc="0">
                <a:latin typeface="Gotham Book"/>
                <a:ea typeface="Gotham Book"/>
                <a:cs typeface="Gotham Book"/>
                <a:sym typeface="Gotham Book"/>
              </a:defRPr>
            </a:lvl1pPr>
          </a:lstStyle>
          <a:p>
            <a:r>
              <a:t>Rest</a:t>
            </a:r>
          </a:p>
        </p:txBody>
      </p:sp>
      <p:sp>
        <p:nvSpPr>
          <p:cNvPr id="228" name="soothes"/>
          <p:cNvSpPr txBox="1"/>
          <p:nvPr/>
        </p:nvSpPr>
        <p:spPr>
          <a:xfrm>
            <a:off x="2708545" y="6461983"/>
            <a:ext cx="19301824" cy="24103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lvl1pPr algn="l" defTabSz="12700">
              <a:spcBef>
                <a:spcPts val="4200"/>
              </a:spcBef>
              <a:defRPr sz="15300">
                <a:solidFill>
                  <a:srgbClr val="27AAB4"/>
                </a:solidFill>
                <a:latin typeface="Gotham Book"/>
                <a:ea typeface="Gotham Book"/>
                <a:cs typeface="Gotham Book"/>
                <a:sym typeface="Gotham Book"/>
              </a:defRPr>
            </a:lvl1pPr>
          </a:lstStyle>
          <a:p>
            <a:r>
              <a:t>soothes  </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Rest"/>
          <p:cNvSpPr txBox="1">
            <a:spLocks noGrp="1"/>
          </p:cNvSpPr>
          <p:nvPr>
            <p:ph type="ctrTitle"/>
          </p:nvPr>
        </p:nvSpPr>
        <p:spPr>
          <a:xfrm>
            <a:off x="2708545" y="4474197"/>
            <a:ext cx="19301824" cy="2410388"/>
          </a:xfrm>
          <a:prstGeom prst="rect">
            <a:avLst/>
          </a:prstGeom>
        </p:spPr>
        <p:txBody>
          <a:bodyPr anchor="t">
            <a:normAutofit fontScale="90000"/>
          </a:bodyPr>
          <a:lstStyle>
            <a:lvl1pPr defTabSz="12700">
              <a:lnSpc>
                <a:spcPct val="100000"/>
              </a:lnSpc>
              <a:spcBef>
                <a:spcPts val="4200"/>
              </a:spcBef>
              <a:defRPr sz="15300" spc="0">
                <a:latin typeface="Gotham Book"/>
                <a:ea typeface="Gotham Book"/>
                <a:cs typeface="Gotham Book"/>
                <a:sym typeface="Gotham Book"/>
              </a:defRPr>
            </a:lvl1pPr>
          </a:lstStyle>
          <a:p>
            <a:r>
              <a:t>Rest</a:t>
            </a:r>
          </a:p>
        </p:txBody>
      </p:sp>
      <p:sp>
        <p:nvSpPr>
          <p:cNvPr id="231" name="gives perspective"/>
          <p:cNvSpPr txBox="1"/>
          <p:nvPr/>
        </p:nvSpPr>
        <p:spPr>
          <a:xfrm>
            <a:off x="2708545" y="6461983"/>
            <a:ext cx="19301824" cy="24103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lvl1pPr algn="l" defTabSz="12700">
              <a:spcBef>
                <a:spcPts val="4200"/>
              </a:spcBef>
              <a:defRPr sz="15300">
                <a:solidFill>
                  <a:srgbClr val="27AAB4"/>
                </a:solidFill>
                <a:latin typeface="Gotham Book"/>
                <a:ea typeface="Gotham Book"/>
                <a:cs typeface="Gotham Book"/>
                <a:sym typeface="Gotham Book"/>
              </a:defRPr>
            </a:lvl1pPr>
          </a:lstStyle>
          <a:p>
            <a:r>
              <a:t>gives perspective</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In six days, the Lord made heaven and earth, on the 7th day He rested and was refreshed.”"/>
          <p:cNvSpPr txBox="1">
            <a:spLocks noGrp="1"/>
          </p:cNvSpPr>
          <p:nvPr>
            <p:ph type="ctrTitle"/>
          </p:nvPr>
        </p:nvSpPr>
        <p:spPr>
          <a:xfrm>
            <a:off x="2460240" y="3270504"/>
            <a:ext cx="19878674" cy="8365400"/>
          </a:xfrm>
          <a:prstGeom prst="rect">
            <a:avLst/>
          </a:prstGeom>
        </p:spPr>
        <p:txBody>
          <a:bodyPr anchor="t"/>
          <a:lstStyle>
            <a:lvl1pPr defTabSz="12700">
              <a:lnSpc>
                <a:spcPct val="100000"/>
              </a:lnSpc>
              <a:spcBef>
                <a:spcPts val="7600"/>
              </a:spcBef>
              <a:defRPr sz="10000" spc="0">
                <a:latin typeface="Gotham Book"/>
                <a:ea typeface="Gotham Book"/>
                <a:cs typeface="Gotham Book"/>
                <a:sym typeface="Gotham Book"/>
              </a:defRPr>
            </a:lvl1pPr>
          </a:lstStyle>
          <a:p>
            <a:r>
              <a:t>“In six days, the Lord made heaven and earth, on the 7th day He rested and was refreshed.”</a:t>
            </a:r>
          </a:p>
        </p:txBody>
      </p:sp>
      <p:sp>
        <p:nvSpPr>
          <p:cNvPr id="234" name="Exodus 31:17"/>
          <p:cNvSpPr txBox="1"/>
          <p:nvPr/>
        </p:nvSpPr>
        <p:spPr>
          <a:xfrm>
            <a:off x="3198134" y="11001337"/>
            <a:ext cx="18402887" cy="10740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fontScale="92500" lnSpcReduction="20000"/>
          </a:bodyPr>
          <a:lstStyle>
            <a:lvl1pPr algn="r">
              <a:spcBef>
                <a:spcPts val="2300"/>
              </a:spcBef>
              <a:defRPr sz="7672" i="1">
                <a:solidFill>
                  <a:srgbClr val="27AAB4"/>
                </a:solidFill>
                <a:latin typeface="Gotham Bold"/>
                <a:ea typeface="Gotham Bold"/>
                <a:cs typeface="Gotham Bold"/>
                <a:sym typeface="Gotham Bold"/>
              </a:defRPr>
            </a:lvl1pPr>
          </a:lstStyle>
          <a:p>
            <a:pPr defTabSz="914400"/>
            <a:r>
              <a:t>Exodus 31:17</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Question #1: Do I like the person I am becoming?…"/>
          <p:cNvSpPr txBox="1">
            <a:spLocks noGrp="1"/>
          </p:cNvSpPr>
          <p:nvPr>
            <p:ph type="ctrTitle"/>
          </p:nvPr>
        </p:nvSpPr>
        <p:spPr>
          <a:xfrm>
            <a:off x="2460240" y="2675300"/>
            <a:ext cx="19878674" cy="8365400"/>
          </a:xfrm>
          <a:prstGeom prst="rect">
            <a:avLst/>
          </a:prstGeom>
        </p:spPr>
        <p:txBody>
          <a:bodyPr anchor="t"/>
          <a:lstStyle/>
          <a:p>
            <a:pPr defTabSz="914400">
              <a:lnSpc>
                <a:spcPct val="100000"/>
              </a:lnSpc>
              <a:spcBef>
                <a:spcPts val="5500"/>
              </a:spcBef>
              <a:defRPr sz="7300" spc="0">
                <a:latin typeface="Gotham Book"/>
                <a:ea typeface="Gotham Book"/>
                <a:cs typeface="Gotham Book"/>
                <a:sym typeface="Gotham Book"/>
              </a:defRPr>
            </a:pPr>
            <a:r>
              <a:rPr>
                <a:solidFill>
                  <a:srgbClr val="27AAB4"/>
                </a:solidFill>
              </a:rPr>
              <a:t>Question #1:</a:t>
            </a:r>
            <a:r>
              <a:t> Do I like the person I am becoming? </a:t>
            </a:r>
          </a:p>
          <a:p>
            <a:pPr defTabSz="914400">
              <a:lnSpc>
                <a:spcPct val="100000"/>
              </a:lnSpc>
              <a:spcBef>
                <a:spcPts val="5500"/>
              </a:spcBef>
              <a:defRPr sz="7300" spc="0">
                <a:latin typeface="Gotham Book"/>
                <a:ea typeface="Gotham Book"/>
                <a:cs typeface="Gotham Book"/>
                <a:sym typeface="Gotham Book"/>
              </a:defRPr>
            </a:pPr>
            <a:r>
              <a:rPr>
                <a:solidFill>
                  <a:srgbClr val="27AAB4"/>
                </a:solidFill>
              </a:rPr>
              <a:t>Question #2:</a:t>
            </a:r>
            <a:r>
              <a:t> Is the work of God I’m doing destroying the work of God in me?</a:t>
            </a:r>
          </a:p>
          <a:p>
            <a:pPr defTabSz="914400">
              <a:lnSpc>
                <a:spcPct val="100000"/>
              </a:lnSpc>
              <a:spcBef>
                <a:spcPts val="5500"/>
              </a:spcBef>
              <a:defRPr sz="7300" spc="0">
                <a:latin typeface="Gotham Book"/>
                <a:ea typeface="Gotham Book"/>
                <a:cs typeface="Gotham Book"/>
                <a:sym typeface="Gotham Book"/>
              </a:defRPr>
            </a:pPr>
            <a:r>
              <a:rPr>
                <a:solidFill>
                  <a:srgbClr val="27AAB4"/>
                </a:solidFill>
              </a:rPr>
              <a:t>Question #3:</a:t>
            </a:r>
            <a:r>
              <a:t> Am I giving my family only my emotional scraps?</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236">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23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iterate>
                                    <p:tmAbs val="0"/>
                                  </p:iterate>
                                  <p:childTnLst>
                                    <p:set>
                                      <p:cBhvr>
                                        <p:cTn id="12" fill="hold"/>
                                        <p:tgtEl>
                                          <p:spTgt spid="236">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iterate>
                                    <p:tmAbs val="0"/>
                                  </p:iterate>
                                  <p:childTnLst>
                                    <p:set>
                                      <p:cBhvr>
                                        <p:cTn id="16" fill="hold"/>
                                        <p:tgtEl>
                                          <p:spTgt spid="23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1" build="p" bldLvl="5" animBg="1" advAuto="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Energizing Your Family’s Spiritual Growth"/>
          <p:cNvSpPr txBox="1">
            <a:spLocks noGrp="1"/>
          </p:cNvSpPr>
          <p:nvPr>
            <p:ph type="ctrTitle"/>
          </p:nvPr>
        </p:nvSpPr>
        <p:spPr>
          <a:xfrm>
            <a:off x="2443342" y="4040228"/>
            <a:ext cx="18438387" cy="6225458"/>
          </a:xfrm>
          <a:prstGeom prst="rect">
            <a:avLst/>
          </a:prstGeom>
        </p:spPr>
        <p:txBody>
          <a:bodyPr anchor="t"/>
          <a:lstStyle>
            <a:lvl1pPr defTabSz="12700">
              <a:lnSpc>
                <a:spcPct val="100000"/>
              </a:lnSpc>
              <a:spcBef>
                <a:spcPts val="4200"/>
              </a:spcBef>
              <a:defRPr sz="13200" spc="0">
                <a:latin typeface="Gotham Book"/>
                <a:ea typeface="Gotham Book"/>
                <a:cs typeface="Gotham Book"/>
                <a:sym typeface="Gotham Book"/>
              </a:defRPr>
            </a:lvl1pPr>
          </a:lstStyle>
          <a:p>
            <a:r>
              <a:t>Energizing Your Family’s Spiritual Growth</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Deuteronomy 6:4-9"/>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Deuteronomy 6:4-9</a:t>
            </a:r>
          </a:p>
        </p:txBody>
      </p:sp>
      <p:sp>
        <p:nvSpPr>
          <p:cNvPr id="241" name="“Hear, O Israel: The Lord our God, the Lord is one. Love the Lord your God with all your heart and with all your soul and with all your strength.&quot;"/>
          <p:cNvSpPr txBox="1"/>
          <p:nvPr/>
        </p:nvSpPr>
        <p:spPr>
          <a:xfrm>
            <a:off x="2873322" y="4646991"/>
            <a:ext cx="17863274" cy="70047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defTabSz="12700">
              <a:spcBef>
                <a:spcPts val="7700"/>
              </a:spcBef>
              <a:defRPr sz="8000">
                <a:latin typeface="Gotham Book"/>
                <a:ea typeface="Gotham Book"/>
                <a:cs typeface="Gotham Book"/>
                <a:sym typeface="Gotham Book"/>
              </a:defRPr>
            </a:lvl1pPr>
          </a:lstStyle>
          <a:p>
            <a:r>
              <a:t>“Hear, O Israel: The Lord our God, the Lord is one. Love the Lord your God with all your heart and with all your soul and with all your strength."</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Deuteronomy 6:4-9"/>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Deuteronomy 6:4-9</a:t>
            </a:r>
          </a:p>
        </p:txBody>
      </p:sp>
      <p:sp>
        <p:nvSpPr>
          <p:cNvPr id="244" name="Loyalty to God"/>
          <p:cNvSpPr txBox="1"/>
          <p:nvPr/>
        </p:nvSpPr>
        <p:spPr>
          <a:xfrm>
            <a:off x="2873322" y="4646991"/>
            <a:ext cx="17863274" cy="70047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1574799" indent="-863600" algn="l" defTabSz="12700">
              <a:spcBef>
                <a:spcPts val="7700"/>
              </a:spcBef>
              <a:buSzPct val="100000"/>
              <a:buChar char="-"/>
              <a:defRPr sz="6500">
                <a:latin typeface="Gotham Book"/>
                <a:ea typeface="Gotham Book"/>
                <a:cs typeface="Gotham Book"/>
                <a:sym typeface="Gotham Book"/>
              </a:defRPr>
            </a:lvl1pPr>
          </a:lstStyle>
          <a:p>
            <a:r>
              <a:t>Loyalty to God</a:t>
            </a: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Deuteronomy 6:4-9"/>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Deuteronomy 6:4-9</a:t>
            </a:r>
          </a:p>
        </p:txBody>
      </p:sp>
      <p:sp>
        <p:nvSpPr>
          <p:cNvPr id="247" name="“These commandments that I give to you today are to be upon your hearts. Impress them on your children."/>
          <p:cNvSpPr txBox="1"/>
          <p:nvPr/>
        </p:nvSpPr>
        <p:spPr>
          <a:xfrm>
            <a:off x="2873322" y="4646991"/>
            <a:ext cx="17863274" cy="70047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defTabSz="12700">
              <a:spcBef>
                <a:spcPts val="7700"/>
              </a:spcBef>
              <a:defRPr sz="8000">
                <a:latin typeface="Gotham Book"/>
                <a:ea typeface="Gotham Book"/>
                <a:cs typeface="Gotham Book"/>
                <a:sym typeface="Gotham Book"/>
              </a:defRPr>
            </a:lvl1pPr>
          </a:lstStyle>
          <a:p>
            <a:r>
              <a:t>“These commandments that I give to you today are to be upon your hearts. Impress them on your children. </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Deuteronomy 6:4-9"/>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Deuteronomy 6:4-9</a:t>
            </a:r>
          </a:p>
        </p:txBody>
      </p:sp>
      <p:sp>
        <p:nvSpPr>
          <p:cNvPr id="250" name="How to pass on faith (&quot;Impress it on your children&quot;)"/>
          <p:cNvSpPr txBox="1"/>
          <p:nvPr/>
        </p:nvSpPr>
        <p:spPr>
          <a:xfrm>
            <a:off x="2873322" y="4646991"/>
            <a:ext cx="17863274" cy="70047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1574799" indent="-863600" algn="l" defTabSz="12700">
              <a:spcBef>
                <a:spcPts val="7700"/>
              </a:spcBef>
              <a:buSzPct val="100000"/>
              <a:buChar char="-"/>
              <a:defRPr sz="6500">
                <a:latin typeface="Gotham Book"/>
                <a:ea typeface="Gotham Book"/>
                <a:cs typeface="Gotham Book"/>
                <a:sym typeface="Gotham Book"/>
              </a:defRPr>
            </a:lvl1pPr>
          </a:lstStyle>
          <a:p>
            <a:r>
              <a:t>How to pass on faith ("Impress it on your children") </a:t>
            </a: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Deuteronomy 6:4-9"/>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Deuteronomy 6:4-9</a:t>
            </a:r>
          </a:p>
        </p:txBody>
      </p:sp>
      <p:sp>
        <p:nvSpPr>
          <p:cNvPr id="253" name="&quot;Talk about them when you sit at home and when you lie down and when you get up. Tie them as symbols on your hands and bind them on your foreheads. Write them on the doorframes of your houses and on your gates.”"/>
          <p:cNvSpPr txBox="1"/>
          <p:nvPr/>
        </p:nvSpPr>
        <p:spPr>
          <a:xfrm>
            <a:off x="2873322" y="4646991"/>
            <a:ext cx="17863274" cy="70047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spcBef>
                <a:spcPts val="6400"/>
              </a:spcBef>
              <a:defRPr sz="6719">
                <a:latin typeface="Gotham Book"/>
                <a:ea typeface="Gotham Book"/>
                <a:cs typeface="Gotham Book"/>
                <a:sym typeface="Gotham Book"/>
              </a:defRPr>
            </a:lvl1pPr>
          </a:lstStyle>
          <a:p>
            <a:pPr defTabSz="914400"/>
            <a:r>
              <a:t>"Talk about them when you sit at home and when you lie down and when you get up. Tie them as symbols on your hands and bind them on your foreheads. Write them on the doorframes of your houses and on your gates.”</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676"/>
          <p:cNvSpPr txBox="1">
            <a:spLocks noGrp="1"/>
          </p:cNvSpPr>
          <p:nvPr>
            <p:ph type="ctrTitle"/>
          </p:nvPr>
        </p:nvSpPr>
        <p:spPr>
          <a:xfrm>
            <a:off x="4569287" y="8198322"/>
            <a:ext cx="13605987" cy="6775810"/>
          </a:xfrm>
          <a:prstGeom prst="rect">
            <a:avLst/>
          </a:prstGeom>
        </p:spPr>
        <p:txBody>
          <a:bodyPr anchor="ctr"/>
          <a:lstStyle>
            <a:lvl1pPr algn="ctr" defTabSz="12700">
              <a:lnSpc>
                <a:spcPct val="100000"/>
              </a:lnSpc>
              <a:spcBef>
                <a:spcPts val="4200"/>
              </a:spcBef>
              <a:defRPr sz="15000" spc="0">
                <a:latin typeface="Gotham Book"/>
                <a:ea typeface="Gotham Book"/>
                <a:cs typeface="Gotham Book"/>
                <a:sym typeface="Gotham Book"/>
              </a:defRPr>
            </a:lvl1pPr>
          </a:lstStyle>
          <a:p>
            <a:r>
              <a:t>676</a:t>
            </a:r>
          </a:p>
        </p:txBody>
      </p:sp>
      <p:sp>
        <p:nvSpPr>
          <p:cNvPr id="137" name="Rectangle"/>
          <p:cNvSpPr/>
          <p:nvPr/>
        </p:nvSpPr>
        <p:spPr>
          <a:xfrm>
            <a:off x="9208703" y="10185603"/>
            <a:ext cx="5447291" cy="2648848"/>
          </a:xfrm>
          <a:prstGeom prst="rect">
            <a:avLst/>
          </a:prstGeom>
          <a:ln w="114300">
            <a:solidFill>
              <a:srgbClr val="FFFFFF"/>
            </a:solidFill>
            <a:miter lim="400000"/>
          </a:ln>
        </p:spPr>
        <p:txBody>
          <a:bodyPr lIns="50800" tIns="50800" rIns="50800" bIns="50800" anchor="ctr"/>
          <a:lstStyle/>
          <a:p>
            <a:pPr defTabSz="825500">
              <a:defRPr sz="2700">
                <a:solidFill>
                  <a:srgbClr val="000000"/>
                </a:solidFill>
                <a:latin typeface="Helvetica Neue Medium"/>
                <a:ea typeface="Helvetica Neue Medium"/>
                <a:cs typeface="Helvetica Neue Medium"/>
                <a:sym typeface="Helvetica Neue Medium"/>
              </a:defRPr>
            </a:pPr>
            <a:endParaRPr dirty="0">
              <a:latin typeface="Gotham Medium" panose="02000604030000020004" pitchFamily="2" charset="0"/>
            </a:endParaRPr>
          </a:p>
        </p:txBody>
      </p:sp>
      <p:pic>
        <p:nvPicPr>
          <p:cNvPr id="138" name="AAD9E2DA-FCB5-469E-ACE9-E20C8912F72F-1-1.png" descr="AAD9E2DA-FCB5-469E-ACE9-E20C8912F72F-1-1.png"/>
          <p:cNvPicPr>
            <a:picLocks noChangeAspect="1"/>
          </p:cNvPicPr>
          <p:nvPr/>
        </p:nvPicPr>
        <p:blipFill>
          <a:blip r:embed="rId2"/>
          <a:stretch>
            <a:fillRect/>
          </a:stretch>
        </p:blipFill>
        <p:spPr>
          <a:xfrm>
            <a:off x="8140620" y="569462"/>
            <a:ext cx="8102760" cy="8659259"/>
          </a:xfrm>
          <a:prstGeom prst="rect">
            <a:avLst/>
          </a:prstGeom>
          <a:ln w="12700">
            <a:miter lim="400000"/>
          </a:ln>
        </p:spPr>
      </p:pic>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Deuteronomy 6:4-9"/>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Deuteronomy 6:4-9</a:t>
            </a:r>
          </a:p>
        </p:txBody>
      </p:sp>
      <p:sp>
        <p:nvSpPr>
          <p:cNvPr id="256" name="Practical suggestions to have faith conversations"/>
          <p:cNvSpPr txBox="1"/>
          <p:nvPr/>
        </p:nvSpPr>
        <p:spPr>
          <a:xfrm>
            <a:off x="2873322" y="4646991"/>
            <a:ext cx="17863274" cy="70047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1574799" indent="-863600" algn="l" defTabSz="12700">
              <a:spcBef>
                <a:spcPts val="7700"/>
              </a:spcBef>
              <a:buSzPct val="100000"/>
              <a:buChar char="-"/>
              <a:defRPr sz="6500">
                <a:latin typeface="Gotham Book"/>
                <a:ea typeface="Gotham Book"/>
                <a:cs typeface="Gotham Book"/>
                <a:sym typeface="Gotham Book"/>
              </a:defRPr>
            </a:lvl1pPr>
          </a:lstStyle>
          <a:p>
            <a:r>
              <a:t>Practical suggestions to have faith conversations</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Deuteronomy 6:4-9"/>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Deuteronomy 6:4-9</a:t>
            </a:r>
          </a:p>
        </p:txBody>
      </p:sp>
      <p:sp>
        <p:nvSpPr>
          <p:cNvPr id="259" name="Loyalty to God…"/>
          <p:cNvSpPr txBox="1"/>
          <p:nvPr/>
        </p:nvSpPr>
        <p:spPr>
          <a:xfrm>
            <a:off x="2873322" y="4646991"/>
            <a:ext cx="17863274" cy="70047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marL="1574799" indent="-863600" algn="l" defTabSz="12700">
              <a:spcBef>
                <a:spcPts val="7700"/>
              </a:spcBef>
              <a:buSzPct val="100000"/>
              <a:buChar char="-"/>
              <a:defRPr sz="6500">
                <a:latin typeface="Gotham Book"/>
                <a:ea typeface="Gotham Book"/>
                <a:cs typeface="Gotham Book"/>
                <a:sym typeface="Gotham Book"/>
              </a:defRPr>
            </a:pPr>
            <a:r>
              <a:t>Loyalty to God</a:t>
            </a:r>
          </a:p>
          <a:p>
            <a:pPr marL="1574799" indent="-863600" algn="l" defTabSz="12700">
              <a:spcBef>
                <a:spcPts val="7700"/>
              </a:spcBef>
              <a:buSzPct val="100000"/>
              <a:buChar char="-"/>
              <a:defRPr sz="6500">
                <a:latin typeface="Gotham Book"/>
                <a:ea typeface="Gotham Book"/>
                <a:cs typeface="Gotham Book"/>
                <a:sym typeface="Gotham Book"/>
              </a:defRPr>
            </a:pPr>
            <a:r>
              <a:t>How to pass on faith (Impress it on your children) </a:t>
            </a:r>
          </a:p>
          <a:p>
            <a:pPr marL="1574799" indent="-863600" algn="l" defTabSz="12700">
              <a:spcBef>
                <a:spcPts val="7700"/>
              </a:spcBef>
              <a:buSzPct val="100000"/>
              <a:buChar char="-"/>
              <a:defRPr sz="6500">
                <a:latin typeface="Gotham Book"/>
                <a:ea typeface="Gotham Book"/>
                <a:cs typeface="Gotham Book"/>
                <a:sym typeface="Gotham Book"/>
              </a:defRPr>
            </a:pPr>
            <a:r>
              <a:t>Practical suggestions to have faith conversations</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259">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259">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iterate>
                                    <p:tmAbs val="0"/>
                                  </p:iterate>
                                  <p:childTnLst>
                                    <p:set>
                                      <p:cBhvr>
                                        <p:cTn id="12" fill="hold"/>
                                        <p:tgtEl>
                                          <p:spTgt spid="259">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iterate>
                                    <p:tmAbs val="0"/>
                                  </p:iterate>
                                  <p:childTnLst>
                                    <p:set>
                                      <p:cBhvr>
                                        <p:cTn id="16" fill="hold"/>
                                        <p:tgtEl>
                                          <p:spTgt spid="25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 grpId="1" build="p" bldLvl="5" animBg="1" advAuto="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Jesus Creed"/>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Jesus Creed </a:t>
            </a: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Jesus replied: 'Love the Lord your God with all your heart and with all your soul and with all your mind.’ This is the first and greatest commandment. And the second is like it: ‘Love your neighbor as yourself.’ All the Law and the Prophets hang on thes"/>
          <p:cNvSpPr txBox="1">
            <a:spLocks noGrp="1"/>
          </p:cNvSpPr>
          <p:nvPr>
            <p:ph type="ctrTitle"/>
          </p:nvPr>
        </p:nvSpPr>
        <p:spPr>
          <a:xfrm>
            <a:off x="2447540" y="2335079"/>
            <a:ext cx="19878674" cy="8365400"/>
          </a:xfrm>
          <a:prstGeom prst="rect">
            <a:avLst/>
          </a:prstGeom>
        </p:spPr>
        <p:txBody>
          <a:bodyPr anchor="t"/>
          <a:lstStyle>
            <a:lvl1pPr>
              <a:lnSpc>
                <a:spcPct val="100000"/>
              </a:lnSpc>
              <a:spcBef>
                <a:spcPts val="5700"/>
              </a:spcBef>
              <a:defRPr sz="7500" spc="0">
                <a:latin typeface="Gotham Book"/>
                <a:ea typeface="Gotham Book"/>
                <a:cs typeface="Gotham Book"/>
                <a:sym typeface="Gotham Book"/>
              </a:defRPr>
            </a:lvl1pPr>
          </a:lstStyle>
          <a:p>
            <a:pPr defTabSz="914400"/>
            <a:r>
              <a:t> “Jesus replied: 'Love the Lord your God with all your heart and with all your soul and with all your mind.’ This is the first and greatest commandment. And the second is like it: ‘Love your neighbor as yourself.’ All the Law and the Prophets hang on these two commandments.”</a:t>
            </a:r>
          </a:p>
        </p:txBody>
      </p:sp>
      <p:sp>
        <p:nvSpPr>
          <p:cNvPr id="264" name="Matthew 22:37-40"/>
          <p:cNvSpPr txBox="1"/>
          <p:nvPr/>
        </p:nvSpPr>
        <p:spPr>
          <a:xfrm>
            <a:off x="3198134" y="11001337"/>
            <a:ext cx="18402887" cy="10740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fontScale="92500" lnSpcReduction="20000"/>
          </a:bodyPr>
          <a:lstStyle>
            <a:lvl1pPr algn="r">
              <a:spcBef>
                <a:spcPts val="2300"/>
              </a:spcBef>
              <a:defRPr sz="7672" i="1">
                <a:solidFill>
                  <a:srgbClr val="27AAB4"/>
                </a:solidFill>
                <a:latin typeface="Gotham Bold"/>
                <a:ea typeface="Gotham Bold"/>
                <a:cs typeface="Gotham Bold"/>
                <a:sym typeface="Gotham Bold"/>
              </a:defRPr>
            </a:lvl1pPr>
          </a:lstStyle>
          <a:p>
            <a:pPr defTabSz="914400"/>
            <a:r>
              <a:t>Matthew 22:37-40</a:t>
            </a: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Love God…"/>
          <p:cNvSpPr txBox="1"/>
          <p:nvPr/>
        </p:nvSpPr>
        <p:spPr>
          <a:xfrm>
            <a:off x="2873322" y="4646991"/>
            <a:ext cx="17863274" cy="70047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marL="1574799" indent="-863600" algn="l" defTabSz="12700">
              <a:spcBef>
                <a:spcPts val="7700"/>
              </a:spcBef>
              <a:buSzPct val="100000"/>
              <a:buChar char="-"/>
              <a:defRPr sz="6500">
                <a:latin typeface="Gotham Book"/>
                <a:ea typeface="Gotham Book"/>
                <a:cs typeface="Gotham Book"/>
                <a:sym typeface="Gotham Book"/>
              </a:defRPr>
            </a:pPr>
            <a:r>
              <a:t>Love God</a:t>
            </a:r>
          </a:p>
          <a:p>
            <a:pPr marL="1574799" indent="-863600" algn="l" defTabSz="12700">
              <a:spcBef>
                <a:spcPts val="7700"/>
              </a:spcBef>
              <a:buSzPct val="100000"/>
              <a:buChar char="-"/>
              <a:defRPr sz="6500">
                <a:latin typeface="Gotham Book"/>
                <a:ea typeface="Gotham Book"/>
                <a:cs typeface="Gotham Book"/>
                <a:sym typeface="Gotham Book"/>
              </a:defRPr>
            </a:pPr>
            <a:r>
              <a:t>Love Your Neighbor </a:t>
            </a:r>
          </a:p>
        </p:txBody>
      </p:sp>
      <p:sp>
        <p:nvSpPr>
          <p:cNvPr id="267" name="Jesus Creed"/>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Jesus Creed </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266">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26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iterate>
                                    <p:tmAbs val="0"/>
                                  </p:iterate>
                                  <p:childTnLst>
                                    <p:set>
                                      <p:cBhvr>
                                        <p:cTn id="12" fill="hold"/>
                                        <p:tgtEl>
                                          <p:spTgt spid="26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 grpId="1" build="p" bldLvl="5" animBg="1" advAuto="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Truths to Live By"/>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Truths to Live By </a:t>
            </a: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Truths to Live By"/>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Truths to Live By </a:t>
            </a:r>
          </a:p>
        </p:txBody>
      </p:sp>
      <p:sp>
        <p:nvSpPr>
          <p:cNvPr id="272" name="TRUTH #1:  You set the pace"/>
          <p:cNvSpPr txBox="1"/>
          <p:nvPr/>
        </p:nvSpPr>
        <p:spPr>
          <a:xfrm>
            <a:off x="2443342" y="5486791"/>
            <a:ext cx="18438387" cy="62254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defTabSz="12700">
              <a:spcBef>
                <a:spcPts val="4200"/>
              </a:spcBef>
              <a:defRPr sz="13200">
                <a:latin typeface="Gotham Book"/>
                <a:ea typeface="Gotham Book"/>
                <a:cs typeface="Gotham Book"/>
                <a:sym typeface="Gotham Book"/>
              </a:defRPr>
            </a:pPr>
            <a:r>
              <a:rPr>
                <a:solidFill>
                  <a:srgbClr val="27AAB4"/>
                </a:solidFill>
              </a:rPr>
              <a:t>TRUTH #1: </a:t>
            </a:r>
            <a:br/>
            <a:r>
              <a:t>You set the pace </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 name="QUESTION:  How is your time with God?"/>
          <p:cNvSpPr txBox="1"/>
          <p:nvPr/>
        </p:nvSpPr>
        <p:spPr>
          <a:xfrm>
            <a:off x="2443342" y="3316946"/>
            <a:ext cx="18438387" cy="62254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defTabSz="12700">
              <a:spcBef>
                <a:spcPts val="4200"/>
              </a:spcBef>
              <a:defRPr sz="10000">
                <a:latin typeface="Gotham Book"/>
                <a:ea typeface="Gotham Book"/>
                <a:cs typeface="Gotham Book"/>
                <a:sym typeface="Gotham Book"/>
              </a:defRPr>
            </a:pPr>
            <a:r>
              <a:rPr>
                <a:solidFill>
                  <a:srgbClr val="27AAB4"/>
                </a:solidFill>
              </a:rPr>
              <a:t>QUESTION: </a:t>
            </a:r>
            <a:br>
              <a:rPr>
                <a:solidFill>
                  <a:srgbClr val="27AAB4"/>
                </a:solidFill>
              </a:rPr>
            </a:br>
            <a:r>
              <a:t>How is your time with God? </a:t>
            </a: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QUESTION:  Do you have a supportive, spiritual accountability relationship?"/>
          <p:cNvSpPr txBox="1"/>
          <p:nvPr/>
        </p:nvSpPr>
        <p:spPr>
          <a:xfrm>
            <a:off x="2443342" y="3316946"/>
            <a:ext cx="18438387" cy="77835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defTabSz="12700">
              <a:spcBef>
                <a:spcPts val="4200"/>
              </a:spcBef>
              <a:defRPr sz="10000">
                <a:latin typeface="Gotham Book"/>
                <a:ea typeface="Gotham Book"/>
                <a:cs typeface="Gotham Book"/>
                <a:sym typeface="Gotham Book"/>
              </a:defRPr>
            </a:pPr>
            <a:r>
              <a:rPr>
                <a:solidFill>
                  <a:srgbClr val="27AAB4"/>
                </a:solidFill>
              </a:rPr>
              <a:t>QUESTION: </a:t>
            </a:r>
            <a:br>
              <a:rPr>
                <a:solidFill>
                  <a:srgbClr val="27AAB4"/>
                </a:solidFill>
              </a:rPr>
            </a:br>
            <a:r>
              <a:t>Do you have a supportive, spiritual accountability relationship?</a:t>
            </a: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SAMPLE WEEKLY MARRIAGE MEETING AGENDA"/>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400" cap="all" spc="0">
                <a:latin typeface="Gotham Book"/>
                <a:ea typeface="Gotham Book"/>
                <a:cs typeface="Gotham Book"/>
                <a:sym typeface="Gotham Book"/>
              </a:defRPr>
            </a:lvl1pPr>
          </a:lstStyle>
          <a:p>
            <a:r>
              <a:t>SAMPLE WEEKLY MARRIAGE MEETING AGENDA </a:t>
            </a:r>
          </a:p>
        </p:txBody>
      </p:sp>
      <p:sp>
        <p:nvSpPr>
          <p:cNvPr id="279" name="Devotional time for the week…"/>
          <p:cNvSpPr txBox="1"/>
          <p:nvPr/>
        </p:nvSpPr>
        <p:spPr>
          <a:xfrm>
            <a:off x="2873322" y="4646991"/>
            <a:ext cx="17863274" cy="73351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marL="1297939" indent="-800100" algn="l" defTabSz="914400">
              <a:spcBef>
                <a:spcPts val="2100"/>
              </a:spcBef>
              <a:buSzPct val="100000"/>
              <a:buAutoNum type="arabicPeriod"/>
              <a:defRPr sz="4550">
                <a:latin typeface="Gotham Book"/>
                <a:ea typeface="Gotham Book"/>
                <a:cs typeface="Gotham Book"/>
                <a:sym typeface="Gotham Book"/>
              </a:defRPr>
            </a:pPr>
            <a:r>
              <a:t>Devotional time for the week</a:t>
            </a:r>
          </a:p>
          <a:p>
            <a:pPr marL="1297939" indent="-800100" algn="l" defTabSz="914400">
              <a:spcBef>
                <a:spcPts val="2100"/>
              </a:spcBef>
              <a:buSzPct val="100000"/>
              <a:buAutoNum type="arabicPeriod"/>
              <a:defRPr sz="4550">
                <a:latin typeface="Gotham Book"/>
                <a:ea typeface="Gotham Book"/>
                <a:cs typeface="Gotham Book"/>
                <a:sym typeface="Gotham Book"/>
              </a:defRPr>
            </a:pPr>
            <a:r>
              <a:t>Greatest joy of the week</a:t>
            </a:r>
          </a:p>
          <a:p>
            <a:pPr marL="1297939" indent="-800100" algn="l" defTabSz="914400">
              <a:spcBef>
                <a:spcPts val="2100"/>
              </a:spcBef>
              <a:buSzPct val="100000"/>
              <a:buAutoNum type="arabicPeriod"/>
              <a:defRPr sz="4550">
                <a:latin typeface="Gotham Book"/>
                <a:ea typeface="Gotham Book"/>
                <a:cs typeface="Gotham Book"/>
                <a:sym typeface="Gotham Book"/>
              </a:defRPr>
            </a:pPr>
            <a:r>
              <a:t>Greatest struggles</a:t>
            </a:r>
          </a:p>
          <a:p>
            <a:pPr marL="1297939" indent="-800100" algn="l" defTabSz="914400">
              <a:spcBef>
                <a:spcPts val="2100"/>
              </a:spcBef>
              <a:buSzPct val="100000"/>
              <a:buAutoNum type="arabicPeriod"/>
              <a:defRPr sz="4550">
                <a:latin typeface="Gotham Book"/>
                <a:ea typeface="Gotham Book"/>
                <a:cs typeface="Gotham Book"/>
                <a:sym typeface="Gotham Book"/>
              </a:defRPr>
            </a:pPr>
            <a:r>
              <a:t>An affirmation</a:t>
            </a:r>
          </a:p>
          <a:p>
            <a:pPr marL="1297939" indent="-800100" algn="l" defTabSz="914400">
              <a:spcBef>
                <a:spcPts val="2100"/>
              </a:spcBef>
              <a:buSzPct val="100000"/>
              <a:buAutoNum type="arabicPeriod"/>
              <a:defRPr sz="4550">
                <a:latin typeface="Gotham Book"/>
                <a:ea typeface="Gotham Book"/>
                <a:cs typeface="Gotham Book"/>
                <a:sym typeface="Gotham Book"/>
              </a:defRPr>
            </a:pPr>
            <a:r>
              <a:t>A wish or hope</a:t>
            </a:r>
          </a:p>
          <a:p>
            <a:pPr marL="1297939" indent="-800100" algn="l" defTabSz="914400">
              <a:spcBef>
                <a:spcPts val="2100"/>
              </a:spcBef>
              <a:buSzPct val="100000"/>
              <a:buAutoNum type="arabicPeriod"/>
              <a:defRPr sz="4550">
                <a:latin typeface="Gotham Book"/>
                <a:ea typeface="Gotham Book"/>
                <a:cs typeface="Gotham Book"/>
                <a:sym typeface="Gotham Book"/>
              </a:defRPr>
            </a:pPr>
            <a:r>
              <a:t>Physical goals</a:t>
            </a:r>
          </a:p>
          <a:p>
            <a:pPr marL="1297939" indent="-800100" algn="l" defTabSz="914400">
              <a:spcBef>
                <a:spcPts val="2100"/>
              </a:spcBef>
              <a:buSzPct val="100000"/>
              <a:buAutoNum type="arabicPeriod"/>
              <a:defRPr sz="4550">
                <a:latin typeface="Gotham Book"/>
                <a:ea typeface="Gotham Book"/>
                <a:cs typeface="Gotham Book"/>
                <a:sym typeface="Gotham Book"/>
              </a:defRPr>
            </a:pPr>
            <a:r>
              <a:t>Prayer</a:t>
            </a:r>
          </a:p>
          <a:p>
            <a:pPr marL="1297939" indent="-800100" algn="l" defTabSz="914400">
              <a:spcBef>
                <a:spcPts val="2100"/>
              </a:spcBef>
              <a:buSzPct val="100000"/>
              <a:buAutoNum type="arabicPeriod"/>
              <a:defRPr sz="4550">
                <a:latin typeface="Gotham Book"/>
                <a:ea typeface="Gotham Book"/>
                <a:cs typeface="Gotham Book"/>
                <a:sym typeface="Gotham Book"/>
              </a:defRPr>
            </a:pPr>
            <a:r>
              <a:t>Book of the month</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279">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279">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iterate>
                                    <p:tmAbs val="0"/>
                                  </p:iterate>
                                  <p:childTnLst>
                                    <p:set>
                                      <p:cBhvr>
                                        <p:cTn id="12" fill="hold"/>
                                        <p:tgtEl>
                                          <p:spTgt spid="279">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iterate>
                                    <p:tmAbs val="0"/>
                                  </p:iterate>
                                  <p:childTnLst>
                                    <p:set>
                                      <p:cBhvr>
                                        <p:cTn id="16" fill="hold"/>
                                        <p:tgtEl>
                                          <p:spTgt spid="279">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1" nodeType="clickEffect">
                                  <p:stCondLst>
                                    <p:cond delay="0"/>
                                  </p:stCondLst>
                                  <p:iterate>
                                    <p:tmAbs val="0"/>
                                  </p:iterate>
                                  <p:childTnLst>
                                    <p:set>
                                      <p:cBhvr>
                                        <p:cTn id="20" fill="hold"/>
                                        <p:tgtEl>
                                          <p:spTgt spid="279">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1" nodeType="clickEffect">
                                  <p:stCondLst>
                                    <p:cond delay="0"/>
                                  </p:stCondLst>
                                  <p:iterate>
                                    <p:tmAbs val="0"/>
                                  </p:iterate>
                                  <p:childTnLst>
                                    <p:set>
                                      <p:cBhvr>
                                        <p:cTn id="24" fill="hold"/>
                                        <p:tgtEl>
                                          <p:spTgt spid="279">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1" nodeType="clickEffect">
                                  <p:stCondLst>
                                    <p:cond delay="0"/>
                                  </p:stCondLst>
                                  <p:iterate>
                                    <p:tmAbs val="0"/>
                                  </p:iterate>
                                  <p:childTnLst>
                                    <p:set>
                                      <p:cBhvr>
                                        <p:cTn id="28" fill="hold"/>
                                        <p:tgtEl>
                                          <p:spTgt spid="279">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1" nodeType="clickEffect">
                                  <p:stCondLst>
                                    <p:cond delay="0"/>
                                  </p:stCondLst>
                                  <p:iterate>
                                    <p:tmAbs val="0"/>
                                  </p:iterate>
                                  <p:childTnLst>
                                    <p:set>
                                      <p:cBhvr>
                                        <p:cTn id="32" fill="hold"/>
                                        <p:tgtEl>
                                          <p:spTgt spid="279">
                                            <p:txEl>
                                              <p:pRg st="6" end="6"/>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1" nodeType="clickEffect">
                                  <p:stCondLst>
                                    <p:cond delay="0"/>
                                  </p:stCondLst>
                                  <p:iterate>
                                    <p:tmAbs val="0"/>
                                  </p:iterate>
                                  <p:childTnLst>
                                    <p:set>
                                      <p:cBhvr>
                                        <p:cTn id="36" fill="hold"/>
                                        <p:tgtEl>
                                          <p:spTgt spid="27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 grpId="1" build="p" bldLvl="5"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 name="C8DA4D83-6951-4874-8906-36E8D3C31943-1-1.png" descr="C8DA4D83-6951-4874-8906-36E8D3C31943-1-1.png"/>
          <p:cNvPicPr>
            <a:picLocks noChangeAspect="1"/>
          </p:cNvPicPr>
          <p:nvPr/>
        </p:nvPicPr>
        <p:blipFill>
          <a:blip r:embed="rId2"/>
          <a:stretch>
            <a:fillRect/>
          </a:stretch>
        </p:blipFill>
        <p:spPr>
          <a:xfrm>
            <a:off x="8039042" y="489360"/>
            <a:ext cx="8252668" cy="8819463"/>
          </a:xfrm>
          <a:prstGeom prst="rect">
            <a:avLst/>
          </a:prstGeom>
          <a:ln w="12700">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Truths to Live By"/>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Truths to Live By </a:t>
            </a:r>
          </a:p>
        </p:txBody>
      </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 name="Truths to Live By"/>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Truths to Live By </a:t>
            </a:r>
          </a:p>
        </p:txBody>
      </p:sp>
      <p:sp>
        <p:nvSpPr>
          <p:cNvPr id="284" name="TRUTH #2:  Be intentional about building a family spiritual legacy"/>
          <p:cNvSpPr txBox="1"/>
          <p:nvPr/>
        </p:nvSpPr>
        <p:spPr>
          <a:xfrm>
            <a:off x="2443342" y="5171338"/>
            <a:ext cx="20157623" cy="59560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defTabSz="914400">
              <a:spcBef>
                <a:spcPts val="3300"/>
              </a:spcBef>
              <a:defRPr sz="10428">
                <a:latin typeface="Gotham Book"/>
                <a:ea typeface="Gotham Book"/>
                <a:cs typeface="Gotham Book"/>
                <a:sym typeface="Gotham Book"/>
              </a:defRPr>
            </a:pPr>
            <a:r>
              <a:rPr>
                <a:solidFill>
                  <a:srgbClr val="27AAB4"/>
                </a:solidFill>
              </a:rPr>
              <a:t>TRUTH #2: </a:t>
            </a:r>
            <a:br/>
            <a:r>
              <a:t>Be intentional about building a family spiritual legacy </a:t>
            </a: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Action Step:"/>
          <p:cNvSpPr txBox="1">
            <a:spLocks noGrp="1"/>
          </p:cNvSpPr>
          <p:nvPr>
            <p:ph type="ctrTitle"/>
          </p:nvPr>
        </p:nvSpPr>
        <p:spPr>
          <a:xfrm>
            <a:off x="2708545" y="3693897"/>
            <a:ext cx="19301824" cy="2410388"/>
          </a:xfrm>
          <a:prstGeom prst="rect">
            <a:avLst/>
          </a:prstGeom>
        </p:spPr>
        <p:txBody>
          <a:bodyPr anchor="t">
            <a:normAutofit fontScale="90000"/>
          </a:bodyPr>
          <a:lstStyle>
            <a:lvl1pPr defTabSz="12700">
              <a:lnSpc>
                <a:spcPct val="100000"/>
              </a:lnSpc>
              <a:spcBef>
                <a:spcPts val="4200"/>
              </a:spcBef>
              <a:defRPr sz="15300" spc="0">
                <a:latin typeface="Gotham Book"/>
                <a:ea typeface="Gotham Book"/>
                <a:cs typeface="Gotham Book"/>
                <a:sym typeface="Gotham Book"/>
              </a:defRPr>
            </a:lvl1pPr>
          </a:lstStyle>
          <a:p>
            <a:r>
              <a:t>Action Step:</a:t>
            </a:r>
          </a:p>
        </p:txBody>
      </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Action Step:"/>
          <p:cNvSpPr txBox="1">
            <a:spLocks noGrp="1"/>
          </p:cNvSpPr>
          <p:nvPr>
            <p:ph type="ctrTitle"/>
          </p:nvPr>
        </p:nvSpPr>
        <p:spPr>
          <a:xfrm>
            <a:off x="2708545" y="3693897"/>
            <a:ext cx="19301824" cy="2410388"/>
          </a:xfrm>
          <a:prstGeom prst="rect">
            <a:avLst/>
          </a:prstGeom>
        </p:spPr>
        <p:txBody>
          <a:bodyPr anchor="t">
            <a:normAutofit fontScale="90000"/>
          </a:bodyPr>
          <a:lstStyle>
            <a:lvl1pPr defTabSz="12700">
              <a:lnSpc>
                <a:spcPct val="100000"/>
              </a:lnSpc>
              <a:spcBef>
                <a:spcPts val="4200"/>
              </a:spcBef>
              <a:defRPr sz="15300" spc="0">
                <a:latin typeface="Gotham Book"/>
                <a:ea typeface="Gotham Book"/>
                <a:cs typeface="Gotham Book"/>
                <a:sym typeface="Gotham Book"/>
              </a:defRPr>
            </a:lvl1pPr>
          </a:lstStyle>
          <a:p>
            <a:r>
              <a:t>Action Step:</a:t>
            </a:r>
          </a:p>
        </p:txBody>
      </p:sp>
      <p:sp>
        <p:nvSpPr>
          <p:cNvPr id="289" name="Develop a Family Constitution"/>
          <p:cNvSpPr txBox="1"/>
          <p:nvPr/>
        </p:nvSpPr>
        <p:spPr>
          <a:xfrm>
            <a:off x="2928675" y="6070641"/>
            <a:ext cx="19301825" cy="35984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lvl1pPr algn="l">
              <a:spcBef>
                <a:spcPts val="3400"/>
              </a:spcBef>
              <a:defRPr sz="12546">
                <a:solidFill>
                  <a:srgbClr val="27AAB4"/>
                </a:solidFill>
                <a:latin typeface="Gotham Book"/>
                <a:ea typeface="Gotham Book"/>
                <a:cs typeface="Gotham Book"/>
                <a:sym typeface="Gotham Book"/>
              </a:defRPr>
            </a:lvl1pPr>
          </a:lstStyle>
          <a:p>
            <a:pPr defTabSz="914400"/>
            <a:r>
              <a:t>Develop a Family Constitution </a:t>
            </a: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A family constitution is a written list of the important things you and your loved ones want out of your everyday relationships."/>
          <p:cNvSpPr txBox="1">
            <a:spLocks noGrp="1"/>
          </p:cNvSpPr>
          <p:nvPr>
            <p:ph type="ctrTitle"/>
          </p:nvPr>
        </p:nvSpPr>
        <p:spPr>
          <a:xfrm>
            <a:off x="2443342" y="2931409"/>
            <a:ext cx="18845764" cy="7853182"/>
          </a:xfrm>
          <a:prstGeom prst="rect">
            <a:avLst/>
          </a:prstGeom>
        </p:spPr>
        <p:txBody>
          <a:bodyPr anchor="t"/>
          <a:lstStyle>
            <a:lvl1pPr>
              <a:lnSpc>
                <a:spcPct val="100000"/>
              </a:lnSpc>
              <a:spcBef>
                <a:spcPts val="3200"/>
              </a:spcBef>
              <a:defRPr sz="10164" spc="0">
                <a:latin typeface="Gotham Book"/>
                <a:ea typeface="Gotham Book"/>
                <a:cs typeface="Gotham Book"/>
                <a:sym typeface="Gotham Book"/>
              </a:defRPr>
            </a:lvl1pPr>
          </a:lstStyle>
          <a:p>
            <a:pPr defTabSz="914400"/>
            <a:r>
              <a:t>A family constitution is a written list of the important things you and your loved ones want out of your everyday relationships.</a:t>
            </a: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BURNS FAMILY CONSTITUTION"/>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400" cap="all" spc="0">
                <a:latin typeface="Gotham Book"/>
                <a:ea typeface="Gotham Book"/>
                <a:cs typeface="Gotham Book"/>
                <a:sym typeface="Gotham Book"/>
              </a:defRPr>
            </a:lvl1pPr>
          </a:lstStyle>
          <a:p>
            <a:r>
              <a:t>BURNS FAMILY CONSTITUTION </a:t>
            </a:r>
          </a:p>
        </p:txBody>
      </p:sp>
      <p:sp>
        <p:nvSpPr>
          <p:cNvPr id="294" name="Honor…"/>
          <p:cNvSpPr txBox="1"/>
          <p:nvPr/>
        </p:nvSpPr>
        <p:spPr>
          <a:xfrm>
            <a:off x="2873322" y="3827096"/>
            <a:ext cx="18429917" cy="81550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marL="1168145" indent="-720090" algn="l" defTabSz="914400">
              <a:spcBef>
                <a:spcPts val="1800"/>
              </a:spcBef>
              <a:buSzPct val="100000"/>
              <a:buAutoNum type="arabicPeriod"/>
              <a:defRPr sz="4095">
                <a:latin typeface="Gotham Book"/>
                <a:ea typeface="Gotham Book"/>
                <a:cs typeface="Gotham Book"/>
                <a:sym typeface="Gotham Book"/>
              </a:defRPr>
            </a:pPr>
            <a:r>
              <a:t>Honor</a:t>
            </a:r>
          </a:p>
          <a:p>
            <a:pPr marL="1168145" indent="-720090" algn="l" defTabSz="914400">
              <a:spcBef>
                <a:spcPts val="1800"/>
              </a:spcBef>
              <a:buSzPct val="100000"/>
              <a:buAutoNum type="arabicPeriod"/>
              <a:defRPr sz="4095">
                <a:latin typeface="Gotham Book"/>
                <a:ea typeface="Gotham Book"/>
                <a:cs typeface="Gotham Book"/>
                <a:sym typeface="Gotham Book"/>
              </a:defRPr>
            </a:pPr>
            <a:r>
              <a:t>Support and Encouragement</a:t>
            </a:r>
          </a:p>
          <a:p>
            <a:pPr marL="1168145" indent="-720090" algn="l" defTabSz="914400">
              <a:spcBef>
                <a:spcPts val="1800"/>
              </a:spcBef>
              <a:buSzPct val="100000"/>
              <a:buAutoNum type="arabicPeriod"/>
              <a:defRPr sz="4095">
                <a:latin typeface="Gotham Book"/>
                <a:ea typeface="Gotham Book"/>
                <a:cs typeface="Gotham Book"/>
                <a:sym typeface="Gotham Book"/>
              </a:defRPr>
            </a:pPr>
            <a:r>
              <a:t>Trust</a:t>
            </a:r>
          </a:p>
          <a:p>
            <a:pPr marL="1168145" indent="-720090" algn="l" defTabSz="914400">
              <a:spcBef>
                <a:spcPts val="1800"/>
              </a:spcBef>
              <a:buSzPct val="100000"/>
              <a:buAutoNum type="arabicPeriod"/>
              <a:defRPr sz="4095">
                <a:latin typeface="Gotham Book"/>
                <a:ea typeface="Gotham Book"/>
                <a:cs typeface="Gotham Book"/>
                <a:sym typeface="Gotham Book"/>
              </a:defRPr>
            </a:pPr>
            <a:r>
              <a:t>Time Together</a:t>
            </a:r>
          </a:p>
          <a:p>
            <a:pPr marL="1168145" indent="-720090" algn="l" defTabSz="914400">
              <a:spcBef>
                <a:spcPts val="1800"/>
              </a:spcBef>
              <a:buSzPct val="100000"/>
              <a:buAutoNum type="arabicPeriod"/>
              <a:defRPr sz="4095">
                <a:latin typeface="Gotham Book"/>
                <a:ea typeface="Gotham Book"/>
                <a:cs typeface="Gotham Book"/>
                <a:sym typeface="Gotham Book"/>
              </a:defRPr>
            </a:pPr>
            <a:r>
              <a:t>Truthfulness and Integrity</a:t>
            </a:r>
          </a:p>
          <a:p>
            <a:pPr marL="1168145" indent="-720090" algn="l" defTabSz="914400">
              <a:spcBef>
                <a:spcPts val="1800"/>
              </a:spcBef>
              <a:buSzPct val="100000"/>
              <a:buAutoNum type="arabicPeriod"/>
              <a:defRPr sz="4095">
                <a:latin typeface="Gotham Book"/>
                <a:ea typeface="Gotham Book"/>
                <a:cs typeface="Gotham Book"/>
                <a:sym typeface="Gotham Book"/>
              </a:defRPr>
            </a:pPr>
            <a:r>
              <a:t>Sharing and Generosity</a:t>
            </a:r>
          </a:p>
          <a:p>
            <a:pPr marL="1168145" indent="-720090" algn="l" defTabSz="914400">
              <a:spcBef>
                <a:spcPts val="1800"/>
              </a:spcBef>
              <a:buSzPct val="100000"/>
              <a:buAutoNum type="arabicPeriod"/>
              <a:defRPr sz="4095">
                <a:latin typeface="Gotham Book"/>
                <a:ea typeface="Gotham Book"/>
                <a:cs typeface="Gotham Book"/>
                <a:sym typeface="Gotham Book"/>
              </a:defRPr>
            </a:pPr>
            <a:r>
              <a:t>Fruit of the Spirit - Love, Joy, Peace, Patience, Faithfulness, Gentleness, and Self-control</a:t>
            </a:r>
          </a:p>
          <a:p>
            <a:pPr marL="1168145" indent="-720090" algn="l" defTabSz="914400">
              <a:spcBef>
                <a:spcPts val="1800"/>
              </a:spcBef>
              <a:buSzPct val="100000"/>
              <a:buAutoNum type="arabicPeriod"/>
              <a:defRPr sz="4095">
                <a:latin typeface="Gotham Book"/>
                <a:ea typeface="Gotham Book"/>
                <a:cs typeface="Gotham Book"/>
                <a:sym typeface="Gotham Book"/>
              </a:defRPr>
            </a:pPr>
            <a:r>
              <a:t>Follow our Moral Code</a:t>
            </a:r>
          </a:p>
          <a:p>
            <a:pPr marL="1168145" indent="-720090" algn="l" defTabSz="914400">
              <a:spcBef>
                <a:spcPts val="1800"/>
              </a:spcBef>
              <a:buSzPct val="100000"/>
              <a:buAutoNum type="arabicPeriod"/>
              <a:defRPr sz="4095">
                <a:latin typeface="Gotham Book"/>
                <a:ea typeface="Gotham Book"/>
                <a:cs typeface="Gotham Book"/>
                <a:sym typeface="Gotham Book"/>
              </a:defRPr>
            </a:pPr>
            <a:r>
              <a:t>Respect</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294">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29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iterate>
                                    <p:tmAbs val="0"/>
                                  </p:iterate>
                                  <p:childTnLst>
                                    <p:set>
                                      <p:cBhvr>
                                        <p:cTn id="12" fill="hold"/>
                                        <p:tgtEl>
                                          <p:spTgt spid="29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iterate>
                                    <p:tmAbs val="0"/>
                                  </p:iterate>
                                  <p:childTnLst>
                                    <p:set>
                                      <p:cBhvr>
                                        <p:cTn id="16" fill="hold"/>
                                        <p:tgtEl>
                                          <p:spTgt spid="294">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1" nodeType="clickEffect">
                                  <p:stCondLst>
                                    <p:cond delay="0"/>
                                  </p:stCondLst>
                                  <p:iterate>
                                    <p:tmAbs val="0"/>
                                  </p:iterate>
                                  <p:childTnLst>
                                    <p:set>
                                      <p:cBhvr>
                                        <p:cTn id="20" fill="hold"/>
                                        <p:tgtEl>
                                          <p:spTgt spid="294">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1" nodeType="clickEffect">
                                  <p:stCondLst>
                                    <p:cond delay="0"/>
                                  </p:stCondLst>
                                  <p:iterate>
                                    <p:tmAbs val="0"/>
                                  </p:iterate>
                                  <p:childTnLst>
                                    <p:set>
                                      <p:cBhvr>
                                        <p:cTn id="24" fill="hold"/>
                                        <p:tgtEl>
                                          <p:spTgt spid="294">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1" nodeType="clickEffect">
                                  <p:stCondLst>
                                    <p:cond delay="0"/>
                                  </p:stCondLst>
                                  <p:iterate>
                                    <p:tmAbs val="0"/>
                                  </p:iterate>
                                  <p:childTnLst>
                                    <p:set>
                                      <p:cBhvr>
                                        <p:cTn id="28" fill="hold"/>
                                        <p:tgtEl>
                                          <p:spTgt spid="294">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1" nodeType="clickEffect">
                                  <p:stCondLst>
                                    <p:cond delay="0"/>
                                  </p:stCondLst>
                                  <p:iterate>
                                    <p:tmAbs val="0"/>
                                  </p:iterate>
                                  <p:childTnLst>
                                    <p:set>
                                      <p:cBhvr>
                                        <p:cTn id="32" fill="hold"/>
                                        <p:tgtEl>
                                          <p:spTgt spid="294">
                                            <p:txEl>
                                              <p:pRg st="6" end="6"/>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1" nodeType="clickEffect">
                                  <p:stCondLst>
                                    <p:cond delay="0"/>
                                  </p:stCondLst>
                                  <p:iterate>
                                    <p:tmAbs val="0"/>
                                  </p:iterate>
                                  <p:childTnLst>
                                    <p:set>
                                      <p:cBhvr>
                                        <p:cTn id="36" fill="hold"/>
                                        <p:tgtEl>
                                          <p:spTgt spid="294">
                                            <p:txEl>
                                              <p:pRg st="7" end="7"/>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1" nodeType="clickEffect">
                                  <p:stCondLst>
                                    <p:cond delay="0"/>
                                  </p:stCondLst>
                                  <p:iterate>
                                    <p:tmAbs val="0"/>
                                  </p:iterate>
                                  <p:childTnLst>
                                    <p:set>
                                      <p:cBhvr>
                                        <p:cTn id="40" fill="hold"/>
                                        <p:tgtEl>
                                          <p:spTgt spid="29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 grpId="1" build="p" bldLvl="5" animBg="1" advAuto="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Action Step:"/>
          <p:cNvSpPr txBox="1">
            <a:spLocks noGrp="1"/>
          </p:cNvSpPr>
          <p:nvPr>
            <p:ph type="ctrTitle"/>
          </p:nvPr>
        </p:nvSpPr>
        <p:spPr>
          <a:xfrm>
            <a:off x="2708545" y="3693897"/>
            <a:ext cx="19301824" cy="2410388"/>
          </a:xfrm>
          <a:prstGeom prst="rect">
            <a:avLst/>
          </a:prstGeom>
        </p:spPr>
        <p:txBody>
          <a:bodyPr anchor="t">
            <a:normAutofit fontScale="90000"/>
          </a:bodyPr>
          <a:lstStyle>
            <a:lvl1pPr defTabSz="12700">
              <a:lnSpc>
                <a:spcPct val="100000"/>
              </a:lnSpc>
              <a:spcBef>
                <a:spcPts val="4200"/>
              </a:spcBef>
              <a:defRPr sz="15300" spc="0">
                <a:latin typeface="Gotham Book"/>
                <a:ea typeface="Gotham Book"/>
                <a:cs typeface="Gotham Book"/>
                <a:sym typeface="Gotham Book"/>
              </a:defRPr>
            </a:lvl1pPr>
          </a:lstStyle>
          <a:p>
            <a:r>
              <a:t>Action Step:</a:t>
            </a:r>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Action Step:"/>
          <p:cNvSpPr txBox="1">
            <a:spLocks noGrp="1"/>
          </p:cNvSpPr>
          <p:nvPr>
            <p:ph type="ctrTitle"/>
          </p:nvPr>
        </p:nvSpPr>
        <p:spPr>
          <a:xfrm>
            <a:off x="2708545" y="3693897"/>
            <a:ext cx="19301824" cy="2410388"/>
          </a:xfrm>
          <a:prstGeom prst="rect">
            <a:avLst/>
          </a:prstGeom>
        </p:spPr>
        <p:txBody>
          <a:bodyPr anchor="t">
            <a:normAutofit fontScale="90000"/>
          </a:bodyPr>
          <a:lstStyle>
            <a:lvl1pPr defTabSz="12700">
              <a:lnSpc>
                <a:spcPct val="100000"/>
              </a:lnSpc>
              <a:spcBef>
                <a:spcPts val="4200"/>
              </a:spcBef>
              <a:defRPr sz="15300" spc="0">
                <a:latin typeface="Gotham Book"/>
                <a:ea typeface="Gotham Book"/>
                <a:cs typeface="Gotham Book"/>
                <a:sym typeface="Gotham Book"/>
              </a:defRPr>
            </a:lvl1pPr>
          </a:lstStyle>
          <a:p>
            <a:r>
              <a:t>Action Step:</a:t>
            </a:r>
          </a:p>
        </p:txBody>
      </p:sp>
      <p:sp>
        <p:nvSpPr>
          <p:cNvPr id="299" name="Develop a regular family devotional time"/>
          <p:cNvSpPr txBox="1"/>
          <p:nvPr/>
        </p:nvSpPr>
        <p:spPr>
          <a:xfrm>
            <a:off x="2928675" y="6070641"/>
            <a:ext cx="19301825" cy="35984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lvl1pPr algn="l">
              <a:spcBef>
                <a:spcPts val="3400"/>
              </a:spcBef>
              <a:defRPr sz="12546">
                <a:solidFill>
                  <a:srgbClr val="27AAB4"/>
                </a:solidFill>
                <a:latin typeface="Gotham Book"/>
                <a:ea typeface="Gotham Book"/>
                <a:cs typeface="Gotham Book"/>
                <a:sym typeface="Gotham Book"/>
              </a:defRPr>
            </a:lvl1pPr>
          </a:lstStyle>
          <a:p>
            <a:pPr defTabSz="914400"/>
            <a:r>
              <a:t>Develop a regular family devotional time </a:t>
            </a:r>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Action Step:"/>
          <p:cNvSpPr txBox="1">
            <a:spLocks noGrp="1"/>
          </p:cNvSpPr>
          <p:nvPr>
            <p:ph type="ctrTitle"/>
          </p:nvPr>
        </p:nvSpPr>
        <p:spPr>
          <a:xfrm>
            <a:off x="2708545" y="3693897"/>
            <a:ext cx="19301824" cy="2410388"/>
          </a:xfrm>
          <a:prstGeom prst="rect">
            <a:avLst/>
          </a:prstGeom>
        </p:spPr>
        <p:txBody>
          <a:bodyPr anchor="t">
            <a:normAutofit fontScale="90000"/>
          </a:bodyPr>
          <a:lstStyle>
            <a:lvl1pPr defTabSz="12700">
              <a:lnSpc>
                <a:spcPct val="100000"/>
              </a:lnSpc>
              <a:spcBef>
                <a:spcPts val="4200"/>
              </a:spcBef>
              <a:defRPr sz="15300" spc="0">
                <a:latin typeface="Gotham Book"/>
                <a:ea typeface="Gotham Book"/>
                <a:cs typeface="Gotham Book"/>
                <a:sym typeface="Gotham Book"/>
              </a:defRPr>
            </a:lvl1pPr>
          </a:lstStyle>
          <a:p>
            <a:r>
              <a:t>Action Step:</a:t>
            </a: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Action Step:"/>
          <p:cNvSpPr txBox="1">
            <a:spLocks noGrp="1"/>
          </p:cNvSpPr>
          <p:nvPr>
            <p:ph type="ctrTitle"/>
          </p:nvPr>
        </p:nvSpPr>
        <p:spPr>
          <a:xfrm>
            <a:off x="2708545" y="3693897"/>
            <a:ext cx="19301824" cy="2410388"/>
          </a:xfrm>
          <a:prstGeom prst="rect">
            <a:avLst/>
          </a:prstGeom>
        </p:spPr>
        <p:txBody>
          <a:bodyPr anchor="t">
            <a:normAutofit fontScale="90000"/>
          </a:bodyPr>
          <a:lstStyle>
            <a:lvl1pPr defTabSz="12700">
              <a:lnSpc>
                <a:spcPct val="100000"/>
              </a:lnSpc>
              <a:spcBef>
                <a:spcPts val="4200"/>
              </a:spcBef>
              <a:defRPr sz="15300" spc="0">
                <a:latin typeface="Gotham Book"/>
                <a:ea typeface="Gotham Book"/>
                <a:cs typeface="Gotham Book"/>
                <a:sym typeface="Gotham Book"/>
              </a:defRPr>
            </a:lvl1pPr>
          </a:lstStyle>
          <a:p>
            <a:r>
              <a:t>Action Step:</a:t>
            </a:r>
          </a:p>
        </p:txBody>
      </p:sp>
      <p:sp>
        <p:nvSpPr>
          <p:cNvPr id="304" name="Include Family Renewal Times"/>
          <p:cNvSpPr txBox="1"/>
          <p:nvPr/>
        </p:nvSpPr>
        <p:spPr>
          <a:xfrm>
            <a:off x="2928675" y="6070641"/>
            <a:ext cx="20331923" cy="35984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lvl1pPr algn="l">
              <a:spcBef>
                <a:spcPts val="3400"/>
              </a:spcBef>
              <a:defRPr sz="12546">
                <a:solidFill>
                  <a:srgbClr val="27AAB4"/>
                </a:solidFill>
                <a:latin typeface="Gotham Book"/>
                <a:ea typeface="Gotham Book"/>
                <a:cs typeface="Gotham Book"/>
                <a:sym typeface="Gotham Book"/>
              </a:defRPr>
            </a:lvl1pPr>
          </a:lstStyle>
          <a:p>
            <a:pPr defTabSz="914400"/>
            <a:r>
              <a:t>Include Family Renewal Times</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416"/>
          <p:cNvSpPr txBox="1">
            <a:spLocks noGrp="1"/>
          </p:cNvSpPr>
          <p:nvPr>
            <p:ph type="ctrTitle"/>
          </p:nvPr>
        </p:nvSpPr>
        <p:spPr>
          <a:xfrm>
            <a:off x="4569287" y="8198322"/>
            <a:ext cx="13605987" cy="6775810"/>
          </a:xfrm>
          <a:prstGeom prst="rect">
            <a:avLst/>
          </a:prstGeom>
        </p:spPr>
        <p:txBody>
          <a:bodyPr anchor="ctr"/>
          <a:lstStyle>
            <a:lvl1pPr algn="ctr" defTabSz="12700">
              <a:lnSpc>
                <a:spcPct val="100000"/>
              </a:lnSpc>
              <a:spcBef>
                <a:spcPts val="4200"/>
              </a:spcBef>
              <a:defRPr sz="15000" spc="0">
                <a:latin typeface="Gotham Book"/>
                <a:ea typeface="Gotham Book"/>
                <a:cs typeface="Gotham Book"/>
                <a:sym typeface="Gotham Book"/>
              </a:defRPr>
            </a:lvl1pPr>
          </a:lstStyle>
          <a:p>
            <a:r>
              <a:t>416</a:t>
            </a:r>
          </a:p>
        </p:txBody>
      </p:sp>
      <p:sp>
        <p:nvSpPr>
          <p:cNvPr id="143" name="Rectangle"/>
          <p:cNvSpPr/>
          <p:nvPr/>
        </p:nvSpPr>
        <p:spPr>
          <a:xfrm>
            <a:off x="9208703" y="10185603"/>
            <a:ext cx="5447291" cy="2648848"/>
          </a:xfrm>
          <a:prstGeom prst="rect">
            <a:avLst/>
          </a:prstGeom>
          <a:ln w="114300">
            <a:solidFill>
              <a:srgbClr val="FFFFFF"/>
            </a:solidFill>
            <a:miter lim="400000"/>
          </a:ln>
        </p:spPr>
        <p:txBody>
          <a:bodyPr lIns="50800" tIns="50800" rIns="50800" bIns="50800" anchor="ctr"/>
          <a:lstStyle/>
          <a:p>
            <a:pPr defTabSz="825500">
              <a:defRPr sz="2700">
                <a:solidFill>
                  <a:srgbClr val="000000"/>
                </a:solidFill>
                <a:latin typeface="Helvetica Neue Medium"/>
                <a:ea typeface="Helvetica Neue Medium"/>
                <a:cs typeface="Helvetica Neue Medium"/>
                <a:sym typeface="Helvetica Neue Medium"/>
              </a:defRPr>
            </a:pPr>
            <a:endParaRPr dirty="0">
              <a:latin typeface="Gotham Medium" panose="02000604030000020004" pitchFamily="2" charset="0"/>
            </a:endParaRPr>
          </a:p>
        </p:txBody>
      </p:sp>
      <p:pic>
        <p:nvPicPr>
          <p:cNvPr id="144" name="C8DA4D83-6951-4874-8906-36E8D3C31943-1-1.png" descr="C8DA4D83-6951-4874-8906-36E8D3C31943-1-1.png"/>
          <p:cNvPicPr>
            <a:picLocks noChangeAspect="1"/>
          </p:cNvPicPr>
          <p:nvPr/>
        </p:nvPicPr>
        <p:blipFill>
          <a:blip r:embed="rId2"/>
          <a:stretch>
            <a:fillRect/>
          </a:stretch>
        </p:blipFill>
        <p:spPr>
          <a:xfrm>
            <a:off x="8039042" y="489360"/>
            <a:ext cx="8252668" cy="8819463"/>
          </a:xfrm>
          <a:prstGeom prst="rect">
            <a:avLst/>
          </a:prstGeom>
          <a:ln w="12700">
            <a:miter lim="400000"/>
          </a:ln>
        </p:spPr>
      </p:pic>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 name="&quot;Unless the Lord builds the house the work of the builders is useless.&quot;"/>
          <p:cNvSpPr txBox="1">
            <a:spLocks noGrp="1"/>
          </p:cNvSpPr>
          <p:nvPr>
            <p:ph type="ctrTitle"/>
          </p:nvPr>
        </p:nvSpPr>
        <p:spPr>
          <a:xfrm>
            <a:off x="2447540" y="4094590"/>
            <a:ext cx="19878674" cy="6605889"/>
          </a:xfrm>
          <a:prstGeom prst="rect">
            <a:avLst/>
          </a:prstGeom>
        </p:spPr>
        <p:txBody>
          <a:bodyPr anchor="t"/>
          <a:lstStyle>
            <a:lvl1pPr defTabSz="12700">
              <a:lnSpc>
                <a:spcPct val="100000"/>
              </a:lnSpc>
              <a:spcBef>
                <a:spcPts val="7600"/>
              </a:spcBef>
              <a:defRPr sz="10000" spc="0">
                <a:latin typeface="Gotham Book"/>
                <a:ea typeface="Gotham Book"/>
                <a:cs typeface="Gotham Book"/>
                <a:sym typeface="Gotham Book"/>
              </a:defRPr>
            </a:lvl1pPr>
          </a:lstStyle>
          <a:p>
            <a:r>
              <a:t>"Unless the Lord builds the house the work of the builders is useless."</a:t>
            </a:r>
          </a:p>
        </p:txBody>
      </p:sp>
      <p:sp>
        <p:nvSpPr>
          <p:cNvPr id="307" name="Psalm 127:1"/>
          <p:cNvSpPr txBox="1"/>
          <p:nvPr/>
        </p:nvSpPr>
        <p:spPr>
          <a:xfrm>
            <a:off x="3198134" y="11001337"/>
            <a:ext cx="18402887" cy="10740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fontScale="92500" lnSpcReduction="20000"/>
          </a:bodyPr>
          <a:lstStyle>
            <a:lvl1pPr algn="r">
              <a:spcBef>
                <a:spcPts val="2300"/>
              </a:spcBef>
              <a:defRPr sz="7672" i="1">
                <a:solidFill>
                  <a:srgbClr val="27AAB4"/>
                </a:solidFill>
                <a:latin typeface="Gotham Bold"/>
                <a:ea typeface="Gotham Bold"/>
                <a:cs typeface="Gotham Bold"/>
                <a:sym typeface="Gotham Bold"/>
              </a:defRPr>
            </a:lvl1pPr>
          </a:lstStyle>
          <a:p>
            <a:pPr defTabSz="914400"/>
            <a:r>
              <a:t>Psalm 127:1</a:t>
            </a:r>
          </a:p>
        </p:txBody>
      </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 name="28871CC0-E99D-46D0-A5FD-E14D5A34E686-1-1-1.png" descr="28871CC0-E99D-46D0-A5FD-E14D5A34E686-1-1-1.png"/>
          <p:cNvPicPr>
            <a:picLocks noChangeAspect="1"/>
          </p:cNvPicPr>
          <p:nvPr/>
        </p:nvPicPr>
        <p:blipFill>
          <a:blip r:embed="rId2"/>
          <a:stretch>
            <a:fillRect/>
          </a:stretch>
        </p:blipFill>
        <p:spPr>
          <a:xfrm>
            <a:off x="6659660" y="1339450"/>
            <a:ext cx="5520398" cy="7171358"/>
          </a:xfrm>
          <a:prstGeom prst="rect">
            <a:avLst/>
          </a:prstGeom>
          <a:ln w="12700">
            <a:miter lim="400000"/>
          </a:ln>
        </p:spPr>
      </p:pic>
      <p:sp>
        <p:nvSpPr>
          <p:cNvPr id="310" name="Physical"/>
          <p:cNvSpPr txBox="1">
            <a:spLocks noGrp="1"/>
          </p:cNvSpPr>
          <p:nvPr>
            <p:ph type="ctrTitle"/>
          </p:nvPr>
        </p:nvSpPr>
        <p:spPr>
          <a:xfrm>
            <a:off x="6192022" y="3312614"/>
            <a:ext cx="5025294" cy="1716745"/>
          </a:xfrm>
          <a:prstGeom prst="rect">
            <a:avLst/>
          </a:prstGeom>
        </p:spPr>
        <p:txBody>
          <a:bodyPr anchor="ctr"/>
          <a:lstStyle>
            <a:lvl1pPr algn="ctr" defTabSz="12700">
              <a:lnSpc>
                <a:spcPct val="100000"/>
              </a:lnSpc>
              <a:spcBef>
                <a:spcPts val="7600"/>
              </a:spcBef>
              <a:defRPr sz="6400" spc="0">
                <a:latin typeface="Gotham Book"/>
                <a:ea typeface="Gotham Book"/>
                <a:cs typeface="Gotham Book"/>
                <a:sym typeface="Gotham Book"/>
              </a:defRPr>
            </a:lvl1pPr>
          </a:lstStyle>
          <a:p>
            <a:r>
              <a:t>Physical</a:t>
            </a:r>
          </a:p>
        </p:txBody>
      </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2" name="28871CC0-E99D-46D0-A5FD-E14D5A34E686-2-1.png" descr="28871CC0-E99D-46D0-A5FD-E14D5A34E686-2-1.png"/>
          <p:cNvPicPr>
            <a:picLocks noChangeAspect="1"/>
          </p:cNvPicPr>
          <p:nvPr/>
        </p:nvPicPr>
        <p:blipFill>
          <a:blip r:embed="rId2"/>
          <a:stretch>
            <a:fillRect/>
          </a:stretch>
        </p:blipFill>
        <p:spPr>
          <a:xfrm>
            <a:off x="6677821" y="1326113"/>
            <a:ext cx="11048694" cy="7171357"/>
          </a:xfrm>
          <a:prstGeom prst="rect">
            <a:avLst/>
          </a:prstGeom>
          <a:ln w="12700">
            <a:miter lim="400000"/>
          </a:ln>
        </p:spPr>
      </p:pic>
      <p:sp>
        <p:nvSpPr>
          <p:cNvPr id="313" name="Physical"/>
          <p:cNvSpPr txBox="1">
            <a:spLocks noGrp="1"/>
          </p:cNvSpPr>
          <p:nvPr>
            <p:ph type="ctrTitle"/>
          </p:nvPr>
        </p:nvSpPr>
        <p:spPr>
          <a:xfrm>
            <a:off x="5938022" y="3312614"/>
            <a:ext cx="5025294" cy="1716745"/>
          </a:xfrm>
          <a:prstGeom prst="rect">
            <a:avLst/>
          </a:prstGeom>
        </p:spPr>
        <p:txBody>
          <a:bodyPr anchor="ctr"/>
          <a:lstStyle>
            <a:lvl1pPr defTabSz="12700">
              <a:lnSpc>
                <a:spcPct val="100000"/>
              </a:lnSpc>
              <a:spcBef>
                <a:spcPts val="7600"/>
              </a:spcBef>
              <a:defRPr sz="6400" spc="0">
                <a:latin typeface="Gotham Book"/>
                <a:ea typeface="Gotham Book"/>
                <a:cs typeface="Gotham Book"/>
                <a:sym typeface="Gotham Book"/>
              </a:defRPr>
            </a:lvl1pPr>
          </a:lstStyle>
          <a:p>
            <a:r>
              <a:t>Physical</a:t>
            </a:r>
          </a:p>
        </p:txBody>
      </p:sp>
      <p:sp>
        <p:nvSpPr>
          <p:cNvPr id="314" name="Social/Emotional"/>
          <p:cNvSpPr txBox="1"/>
          <p:nvPr/>
        </p:nvSpPr>
        <p:spPr>
          <a:xfrm>
            <a:off x="11967071" y="2735023"/>
            <a:ext cx="5025294" cy="24429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a:spcBef>
                <a:spcPts val="7200"/>
              </a:spcBef>
              <a:defRPr sz="6080">
                <a:latin typeface="Gotham Book"/>
                <a:ea typeface="Gotham Book"/>
                <a:cs typeface="Gotham Book"/>
                <a:sym typeface="Gotham Book"/>
              </a:defRPr>
            </a:lvl1pPr>
          </a:lstStyle>
          <a:p>
            <a:pPr defTabSz="914400"/>
            <a:r>
              <a:t>Social/Emotional</a:t>
            </a:r>
          </a:p>
        </p:txBody>
      </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 name="AB1A23B9-8638-4612-BC55-55AD2DE9C695-1-1-1.png" descr="AB1A23B9-8638-4612-BC55-55AD2DE9C695-1-1-1.png"/>
          <p:cNvPicPr>
            <a:picLocks noChangeAspect="1"/>
          </p:cNvPicPr>
          <p:nvPr/>
        </p:nvPicPr>
        <p:blipFill>
          <a:blip r:embed="rId2"/>
          <a:stretch>
            <a:fillRect/>
          </a:stretch>
        </p:blipFill>
        <p:spPr>
          <a:xfrm>
            <a:off x="6665817" y="1323236"/>
            <a:ext cx="11052366" cy="11069528"/>
          </a:xfrm>
          <a:prstGeom prst="rect">
            <a:avLst/>
          </a:prstGeom>
          <a:ln w="12700">
            <a:miter lim="400000"/>
          </a:ln>
        </p:spPr>
      </p:pic>
      <p:sp>
        <p:nvSpPr>
          <p:cNvPr id="317" name="Physical"/>
          <p:cNvSpPr txBox="1">
            <a:spLocks noGrp="1"/>
          </p:cNvSpPr>
          <p:nvPr>
            <p:ph type="ctrTitle"/>
          </p:nvPr>
        </p:nvSpPr>
        <p:spPr>
          <a:xfrm>
            <a:off x="5938022" y="3312614"/>
            <a:ext cx="5025294" cy="1716745"/>
          </a:xfrm>
          <a:prstGeom prst="rect">
            <a:avLst/>
          </a:prstGeom>
        </p:spPr>
        <p:txBody>
          <a:bodyPr anchor="ctr"/>
          <a:lstStyle>
            <a:lvl1pPr defTabSz="12700">
              <a:lnSpc>
                <a:spcPct val="100000"/>
              </a:lnSpc>
              <a:spcBef>
                <a:spcPts val="7600"/>
              </a:spcBef>
              <a:defRPr sz="6400" spc="0">
                <a:latin typeface="Gotham Book"/>
                <a:ea typeface="Gotham Book"/>
                <a:cs typeface="Gotham Book"/>
                <a:sym typeface="Gotham Book"/>
              </a:defRPr>
            </a:lvl1pPr>
          </a:lstStyle>
          <a:p>
            <a:r>
              <a:t>Physical</a:t>
            </a:r>
          </a:p>
        </p:txBody>
      </p:sp>
      <p:sp>
        <p:nvSpPr>
          <p:cNvPr id="318" name="Social/Emotional"/>
          <p:cNvSpPr txBox="1"/>
          <p:nvPr/>
        </p:nvSpPr>
        <p:spPr>
          <a:xfrm>
            <a:off x="11967071" y="2735023"/>
            <a:ext cx="5025294" cy="24429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a:spcBef>
                <a:spcPts val="7200"/>
              </a:spcBef>
              <a:defRPr sz="6080">
                <a:latin typeface="Gotham Book"/>
                <a:ea typeface="Gotham Book"/>
                <a:cs typeface="Gotham Book"/>
                <a:sym typeface="Gotham Book"/>
              </a:defRPr>
            </a:lvl1pPr>
          </a:lstStyle>
          <a:p>
            <a:pPr defTabSz="914400"/>
            <a:r>
              <a:t>Social/Emotional</a:t>
            </a:r>
          </a:p>
        </p:txBody>
      </p:sp>
      <p:sp>
        <p:nvSpPr>
          <p:cNvPr id="319" name="Spiritual"/>
          <p:cNvSpPr txBox="1"/>
          <p:nvPr/>
        </p:nvSpPr>
        <p:spPr>
          <a:xfrm>
            <a:off x="6589286" y="8891072"/>
            <a:ext cx="5025295" cy="24429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defTabSz="12700">
              <a:spcBef>
                <a:spcPts val="7600"/>
              </a:spcBef>
              <a:defRPr sz="6400">
                <a:latin typeface="Gotham Book"/>
                <a:ea typeface="Gotham Book"/>
                <a:cs typeface="Gotham Book"/>
                <a:sym typeface="Gotham Book"/>
              </a:defRPr>
            </a:lvl1pPr>
          </a:lstStyle>
          <a:p>
            <a:r>
              <a:t>Spiritual</a:t>
            </a:r>
          </a:p>
        </p:txBody>
      </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1" name="BF8C2F69-F7EC-423F-A715-12265B060553-1-1.png" descr="BF8C2F69-F7EC-423F-A715-12265B060553-1-1.png"/>
          <p:cNvPicPr>
            <a:picLocks noChangeAspect="1"/>
          </p:cNvPicPr>
          <p:nvPr/>
        </p:nvPicPr>
        <p:blipFill>
          <a:blip r:embed="rId2"/>
          <a:stretch>
            <a:fillRect/>
          </a:stretch>
        </p:blipFill>
        <p:spPr>
          <a:xfrm>
            <a:off x="6670598" y="1336598"/>
            <a:ext cx="11042804" cy="11042804"/>
          </a:xfrm>
          <a:prstGeom prst="rect">
            <a:avLst/>
          </a:prstGeom>
          <a:ln w="12700">
            <a:miter lim="400000"/>
          </a:ln>
        </p:spPr>
      </p:pic>
      <p:sp>
        <p:nvSpPr>
          <p:cNvPr id="322" name="Physical"/>
          <p:cNvSpPr txBox="1">
            <a:spLocks noGrp="1"/>
          </p:cNvSpPr>
          <p:nvPr>
            <p:ph type="ctrTitle"/>
          </p:nvPr>
        </p:nvSpPr>
        <p:spPr>
          <a:xfrm>
            <a:off x="5938022" y="3312614"/>
            <a:ext cx="5025294" cy="1716745"/>
          </a:xfrm>
          <a:prstGeom prst="rect">
            <a:avLst/>
          </a:prstGeom>
        </p:spPr>
        <p:txBody>
          <a:bodyPr anchor="ctr"/>
          <a:lstStyle>
            <a:lvl1pPr defTabSz="12700">
              <a:lnSpc>
                <a:spcPct val="100000"/>
              </a:lnSpc>
              <a:spcBef>
                <a:spcPts val="7600"/>
              </a:spcBef>
              <a:defRPr sz="6400" spc="0">
                <a:latin typeface="Gotham Book"/>
                <a:ea typeface="Gotham Book"/>
                <a:cs typeface="Gotham Book"/>
                <a:sym typeface="Gotham Book"/>
              </a:defRPr>
            </a:lvl1pPr>
          </a:lstStyle>
          <a:p>
            <a:r>
              <a:t>Physical</a:t>
            </a:r>
          </a:p>
        </p:txBody>
      </p:sp>
      <p:sp>
        <p:nvSpPr>
          <p:cNvPr id="323" name="Social/Emotional"/>
          <p:cNvSpPr txBox="1"/>
          <p:nvPr/>
        </p:nvSpPr>
        <p:spPr>
          <a:xfrm>
            <a:off x="11967071" y="2735023"/>
            <a:ext cx="5025294" cy="24429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a:spcBef>
                <a:spcPts val="7200"/>
              </a:spcBef>
              <a:defRPr sz="6080">
                <a:latin typeface="Gotham Book"/>
                <a:ea typeface="Gotham Book"/>
                <a:cs typeface="Gotham Book"/>
                <a:sym typeface="Gotham Book"/>
              </a:defRPr>
            </a:lvl1pPr>
          </a:lstStyle>
          <a:p>
            <a:pPr defTabSz="914400"/>
            <a:r>
              <a:t>Social/Emotional</a:t>
            </a:r>
          </a:p>
        </p:txBody>
      </p:sp>
      <p:sp>
        <p:nvSpPr>
          <p:cNvPr id="324" name="Spiritual"/>
          <p:cNvSpPr txBox="1"/>
          <p:nvPr/>
        </p:nvSpPr>
        <p:spPr>
          <a:xfrm>
            <a:off x="6589286" y="8891072"/>
            <a:ext cx="5025295" cy="24429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defTabSz="12700">
              <a:spcBef>
                <a:spcPts val="7600"/>
              </a:spcBef>
              <a:defRPr sz="6400">
                <a:latin typeface="Gotham Book"/>
                <a:ea typeface="Gotham Book"/>
                <a:cs typeface="Gotham Book"/>
                <a:sym typeface="Gotham Book"/>
              </a:defRPr>
            </a:lvl1pPr>
          </a:lstStyle>
          <a:p>
            <a:r>
              <a:t>Spiritual</a:t>
            </a:r>
          </a:p>
        </p:txBody>
      </p:sp>
      <p:sp>
        <p:nvSpPr>
          <p:cNvPr id="325" name="Mental"/>
          <p:cNvSpPr txBox="1"/>
          <p:nvPr/>
        </p:nvSpPr>
        <p:spPr>
          <a:xfrm>
            <a:off x="12546845" y="8891072"/>
            <a:ext cx="5025294" cy="24429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defTabSz="12700">
              <a:spcBef>
                <a:spcPts val="7600"/>
              </a:spcBef>
              <a:defRPr sz="6400">
                <a:latin typeface="Gotham Book"/>
                <a:ea typeface="Gotham Book"/>
                <a:cs typeface="Gotham Book"/>
                <a:sym typeface="Gotham Book"/>
              </a:defRPr>
            </a:lvl1pPr>
          </a:lstStyle>
          <a:p>
            <a:r>
              <a:t>Mental</a:t>
            </a:r>
          </a:p>
        </p:txBody>
      </p:sp>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Action Step:"/>
          <p:cNvSpPr txBox="1">
            <a:spLocks noGrp="1"/>
          </p:cNvSpPr>
          <p:nvPr>
            <p:ph type="ctrTitle"/>
          </p:nvPr>
        </p:nvSpPr>
        <p:spPr>
          <a:xfrm>
            <a:off x="2708545" y="3693897"/>
            <a:ext cx="19301824" cy="2410388"/>
          </a:xfrm>
          <a:prstGeom prst="rect">
            <a:avLst/>
          </a:prstGeom>
        </p:spPr>
        <p:txBody>
          <a:bodyPr anchor="t">
            <a:normAutofit fontScale="90000"/>
          </a:bodyPr>
          <a:lstStyle>
            <a:lvl1pPr defTabSz="12700">
              <a:lnSpc>
                <a:spcPct val="100000"/>
              </a:lnSpc>
              <a:spcBef>
                <a:spcPts val="4200"/>
              </a:spcBef>
              <a:defRPr sz="15300" spc="0">
                <a:latin typeface="Gotham Book"/>
                <a:ea typeface="Gotham Book"/>
                <a:cs typeface="Gotham Book"/>
                <a:sym typeface="Gotham Book"/>
              </a:defRPr>
            </a:lvl1pPr>
          </a:lstStyle>
          <a:p>
            <a:r>
              <a:t>Action Step:</a:t>
            </a:r>
          </a:p>
        </p:txBody>
      </p:sp>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Action Step:"/>
          <p:cNvSpPr txBox="1">
            <a:spLocks noGrp="1"/>
          </p:cNvSpPr>
          <p:nvPr>
            <p:ph type="ctrTitle"/>
          </p:nvPr>
        </p:nvSpPr>
        <p:spPr>
          <a:xfrm>
            <a:off x="2708545" y="3693897"/>
            <a:ext cx="19301824" cy="2410388"/>
          </a:xfrm>
          <a:prstGeom prst="rect">
            <a:avLst/>
          </a:prstGeom>
        </p:spPr>
        <p:txBody>
          <a:bodyPr anchor="t">
            <a:normAutofit fontScale="90000"/>
          </a:bodyPr>
          <a:lstStyle>
            <a:lvl1pPr defTabSz="12700">
              <a:lnSpc>
                <a:spcPct val="100000"/>
              </a:lnSpc>
              <a:spcBef>
                <a:spcPts val="4200"/>
              </a:spcBef>
              <a:defRPr sz="15300" spc="0">
                <a:latin typeface="Gotham Book"/>
                <a:ea typeface="Gotham Book"/>
                <a:cs typeface="Gotham Book"/>
                <a:sym typeface="Gotham Book"/>
              </a:defRPr>
            </a:lvl1pPr>
          </a:lstStyle>
          <a:p>
            <a:r>
              <a:t>Action Step:</a:t>
            </a:r>
          </a:p>
        </p:txBody>
      </p:sp>
      <p:sp>
        <p:nvSpPr>
          <p:cNvPr id="330" name="Find opportunities to serve together"/>
          <p:cNvSpPr txBox="1"/>
          <p:nvPr/>
        </p:nvSpPr>
        <p:spPr>
          <a:xfrm>
            <a:off x="2928675" y="6070641"/>
            <a:ext cx="19301825" cy="35984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lvl1pPr algn="l">
              <a:spcBef>
                <a:spcPts val="3400"/>
              </a:spcBef>
              <a:defRPr sz="12546">
                <a:solidFill>
                  <a:srgbClr val="27AAB4"/>
                </a:solidFill>
                <a:latin typeface="Gotham Book"/>
                <a:ea typeface="Gotham Book"/>
                <a:cs typeface="Gotham Book"/>
                <a:sym typeface="Gotham Book"/>
              </a:defRPr>
            </a:lvl1pPr>
          </a:lstStyle>
          <a:p>
            <a:pPr defTabSz="914400"/>
            <a:r>
              <a:t>Find opportunities to serve together </a:t>
            </a:r>
          </a:p>
        </p:txBody>
      </p:sp>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Generation to Generation"/>
          <p:cNvSpPr txBox="1">
            <a:spLocks noGrp="1"/>
          </p:cNvSpPr>
          <p:nvPr>
            <p:ph type="ctrTitle"/>
          </p:nvPr>
        </p:nvSpPr>
        <p:spPr>
          <a:xfrm>
            <a:off x="2443342" y="4040228"/>
            <a:ext cx="18438387" cy="6225458"/>
          </a:xfrm>
          <a:prstGeom prst="rect">
            <a:avLst/>
          </a:prstGeom>
        </p:spPr>
        <p:txBody>
          <a:bodyPr anchor="t"/>
          <a:lstStyle>
            <a:lvl1pPr defTabSz="12700">
              <a:lnSpc>
                <a:spcPct val="100000"/>
              </a:lnSpc>
              <a:spcBef>
                <a:spcPts val="4200"/>
              </a:spcBef>
              <a:defRPr sz="13200" spc="0">
                <a:latin typeface="Gotham Book"/>
                <a:ea typeface="Gotham Book"/>
                <a:cs typeface="Gotham Book"/>
                <a:sym typeface="Gotham Book"/>
              </a:defRPr>
            </a:lvl1pPr>
          </a:lstStyle>
          <a:p>
            <a:r>
              <a:t>Generation to Generation</a:t>
            </a:r>
          </a:p>
        </p:txBody>
      </p:sp>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Mission, Mate, and Master"/>
          <p:cNvSpPr txBox="1">
            <a:spLocks noGrp="1"/>
          </p:cNvSpPr>
          <p:nvPr>
            <p:ph type="ctrTitle"/>
          </p:nvPr>
        </p:nvSpPr>
        <p:spPr>
          <a:xfrm>
            <a:off x="2443342" y="4040228"/>
            <a:ext cx="15912287" cy="6225458"/>
          </a:xfrm>
          <a:prstGeom prst="rect">
            <a:avLst/>
          </a:prstGeom>
        </p:spPr>
        <p:txBody>
          <a:bodyPr anchor="t"/>
          <a:lstStyle>
            <a:lvl1pPr defTabSz="12700">
              <a:lnSpc>
                <a:spcPct val="100000"/>
              </a:lnSpc>
              <a:spcBef>
                <a:spcPts val="4200"/>
              </a:spcBef>
              <a:defRPr sz="13200" spc="0">
                <a:latin typeface="Gotham Book"/>
                <a:ea typeface="Gotham Book"/>
                <a:cs typeface="Gotham Book"/>
                <a:sym typeface="Gotham Book"/>
              </a:defRPr>
            </a:lvl1pPr>
          </a:lstStyle>
          <a:p>
            <a:r>
              <a:t>Mission, Mate, and Master</a:t>
            </a:r>
          </a:p>
        </p:txBody>
      </p:sp>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OUR FAMILY PLAN"/>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OUR FAMILY PLAN </a:t>
            </a:r>
          </a:p>
        </p:txBody>
      </p:sp>
      <p:sp>
        <p:nvSpPr>
          <p:cNvPr id="337" name="Values…"/>
          <p:cNvSpPr txBox="1"/>
          <p:nvPr/>
        </p:nvSpPr>
        <p:spPr>
          <a:xfrm>
            <a:off x="2873322" y="4646991"/>
            <a:ext cx="17863274" cy="70047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marL="1574799" indent="-863600" algn="l" defTabSz="12700">
              <a:spcBef>
                <a:spcPts val="7700"/>
              </a:spcBef>
              <a:buSzPct val="100000"/>
              <a:buChar char="-"/>
              <a:defRPr sz="8000">
                <a:latin typeface="Gotham Book"/>
                <a:ea typeface="Gotham Book"/>
                <a:cs typeface="Gotham Book"/>
                <a:sym typeface="Gotham Book"/>
              </a:defRPr>
            </a:pPr>
            <a:r>
              <a:t>Values</a:t>
            </a:r>
          </a:p>
          <a:p>
            <a:pPr marL="1574799" indent="-863600" algn="l" defTabSz="12700">
              <a:spcBef>
                <a:spcPts val="7700"/>
              </a:spcBef>
              <a:buSzPct val="100000"/>
              <a:buChar char="-"/>
              <a:defRPr sz="8000">
                <a:latin typeface="Gotham Book"/>
                <a:ea typeface="Gotham Book"/>
                <a:cs typeface="Gotham Book"/>
                <a:sym typeface="Gotham Book"/>
              </a:defRPr>
            </a:pPr>
            <a:r>
              <a:t>Purpose </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337">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33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iterate>
                                    <p:tmAbs val="0"/>
                                  </p:iterate>
                                  <p:childTnLst>
                                    <p:set>
                                      <p:cBhvr>
                                        <p:cTn id="12" fill="hold"/>
                                        <p:tgtEl>
                                          <p:spTgt spid="33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 grpId="1" build="p" bldLvl="5"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 name="5D860BEA-FEA9-44D8-8CE7-F54C418E38C5-1-1-1.png" descr="5D860BEA-FEA9-44D8-8CE7-F54C418E38C5-1-1-1.png"/>
          <p:cNvPicPr>
            <a:picLocks noChangeAspect="1"/>
          </p:cNvPicPr>
          <p:nvPr/>
        </p:nvPicPr>
        <p:blipFill>
          <a:blip r:embed="rId2"/>
          <a:stretch>
            <a:fillRect/>
          </a:stretch>
        </p:blipFill>
        <p:spPr>
          <a:xfrm>
            <a:off x="7832535" y="517702"/>
            <a:ext cx="8199627" cy="8762779"/>
          </a:xfrm>
          <a:prstGeom prst="rect">
            <a:avLst/>
          </a:prstGeom>
          <a:ln w="12700">
            <a:miter lim="400000"/>
          </a:ln>
        </p:spPr>
      </p:pic>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 name="The Plan"/>
          <p:cNvSpPr txBox="1">
            <a:spLocks noGrp="1"/>
          </p:cNvSpPr>
          <p:nvPr>
            <p:ph type="ctrTitle"/>
          </p:nvPr>
        </p:nvSpPr>
        <p:spPr>
          <a:xfrm>
            <a:off x="1225970" y="1147489"/>
            <a:ext cx="21881260" cy="3252169"/>
          </a:xfrm>
          <a:prstGeom prst="rect">
            <a:avLst/>
          </a:prstGeom>
        </p:spPr>
        <p:txBody>
          <a:bodyPr anchor="ctr"/>
          <a:lstStyle>
            <a:lvl1pPr defTabSz="12700">
              <a:lnSpc>
                <a:spcPct val="100000"/>
              </a:lnSpc>
              <a:spcBef>
                <a:spcPts val="4200"/>
              </a:spcBef>
              <a:defRPr sz="8800" cap="all" spc="0">
                <a:latin typeface="Gotham Book"/>
                <a:ea typeface="Gotham Book"/>
                <a:cs typeface="Gotham Book"/>
                <a:sym typeface="Gotham Book"/>
              </a:defRPr>
            </a:lvl1pPr>
          </a:lstStyle>
          <a:p>
            <a:r>
              <a:t>The Plan</a:t>
            </a:r>
          </a:p>
        </p:txBody>
      </p:sp>
      <p:sp>
        <p:nvSpPr>
          <p:cNvPr id="340" name="Three-to-Five-Year Plan…"/>
          <p:cNvSpPr txBox="1"/>
          <p:nvPr/>
        </p:nvSpPr>
        <p:spPr>
          <a:xfrm>
            <a:off x="2873322" y="4646991"/>
            <a:ext cx="17863274" cy="70047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marL="1574799" indent="-863600" algn="l" defTabSz="12700">
              <a:spcBef>
                <a:spcPts val="7700"/>
              </a:spcBef>
              <a:buSzPct val="100000"/>
              <a:buChar char="-"/>
              <a:defRPr sz="8000">
                <a:latin typeface="Gotham Book"/>
                <a:ea typeface="Gotham Book"/>
                <a:cs typeface="Gotham Book"/>
                <a:sym typeface="Gotham Book"/>
              </a:defRPr>
            </a:pPr>
            <a:r>
              <a:t>Three-to-Five-Year Plan</a:t>
            </a:r>
          </a:p>
          <a:p>
            <a:pPr marL="1574799" indent="-863600" algn="l" defTabSz="12700">
              <a:spcBef>
                <a:spcPts val="7700"/>
              </a:spcBef>
              <a:buSzPct val="100000"/>
              <a:buChar char="-"/>
              <a:defRPr sz="8000">
                <a:latin typeface="Gotham Book"/>
                <a:ea typeface="Gotham Book"/>
                <a:cs typeface="Gotham Book"/>
                <a:sym typeface="Gotham Book"/>
              </a:defRPr>
            </a:pPr>
            <a:r>
              <a:t>One-Year Plan </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340">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340">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iterate>
                                    <p:tmAbs val="0"/>
                                  </p:iterate>
                                  <p:childTnLst>
                                    <p:set>
                                      <p:cBhvr>
                                        <p:cTn id="12" fill="hold"/>
                                        <p:tgtEl>
                                          <p:spTgt spid="34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0" grpId="1" build="p" bldLvl="5" animBg="1" advAuto="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What is it that you can change or tweak to focus on the eternal from generation to generation with your family?"/>
          <p:cNvSpPr txBox="1">
            <a:spLocks noGrp="1"/>
          </p:cNvSpPr>
          <p:nvPr>
            <p:ph type="ctrTitle"/>
          </p:nvPr>
        </p:nvSpPr>
        <p:spPr>
          <a:xfrm>
            <a:off x="2443342" y="2931409"/>
            <a:ext cx="18845764" cy="7853182"/>
          </a:xfrm>
          <a:prstGeom prst="rect">
            <a:avLst/>
          </a:prstGeom>
        </p:spPr>
        <p:txBody>
          <a:bodyPr anchor="t">
            <a:normAutofit fontScale="90000"/>
          </a:bodyPr>
          <a:lstStyle>
            <a:lvl1pPr>
              <a:lnSpc>
                <a:spcPct val="100000"/>
              </a:lnSpc>
              <a:spcBef>
                <a:spcPts val="3300"/>
              </a:spcBef>
              <a:defRPr sz="10560" spc="0">
                <a:latin typeface="Gotham Book"/>
                <a:ea typeface="Gotham Book"/>
                <a:cs typeface="Gotham Book"/>
                <a:sym typeface="Gotham Book"/>
              </a:defRPr>
            </a:lvl1pPr>
          </a:lstStyle>
          <a:p>
            <a:pPr defTabSz="914400"/>
            <a:r>
              <a:t>What is it that you can change or tweak to focus on the eternal from generation to generation with your family?</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52"/>
          <p:cNvSpPr txBox="1">
            <a:spLocks noGrp="1"/>
          </p:cNvSpPr>
          <p:nvPr>
            <p:ph type="ctrTitle"/>
          </p:nvPr>
        </p:nvSpPr>
        <p:spPr>
          <a:xfrm>
            <a:off x="4569287" y="8198322"/>
            <a:ext cx="13605987" cy="6775810"/>
          </a:xfrm>
          <a:prstGeom prst="rect">
            <a:avLst/>
          </a:prstGeom>
        </p:spPr>
        <p:txBody>
          <a:bodyPr anchor="ctr"/>
          <a:lstStyle>
            <a:lvl1pPr algn="ctr" defTabSz="12700">
              <a:lnSpc>
                <a:spcPct val="100000"/>
              </a:lnSpc>
              <a:spcBef>
                <a:spcPts val="4200"/>
              </a:spcBef>
              <a:defRPr sz="15000" spc="0">
                <a:latin typeface="Gotham Book"/>
                <a:ea typeface="Gotham Book"/>
                <a:cs typeface="Gotham Book"/>
                <a:sym typeface="Gotham Book"/>
              </a:defRPr>
            </a:lvl1pPr>
          </a:lstStyle>
          <a:p>
            <a:r>
              <a:t>52</a:t>
            </a:r>
          </a:p>
        </p:txBody>
      </p:sp>
      <p:sp>
        <p:nvSpPr>
          <p:cNvPr id="149" name="Rectangle"/>
          <p:cNvSpPr/>
          <p:nvPr/>
        </p:nvSpPr>
        <p:spPr>
          <a:xfrm>
            <a:off x="9208703" y="10185603"/>
            <a:ext cx="5447291" cy="2648848"/>
          </a:xfrm>
          <a:prstGeom prst="rect">
            <a:avLst/>
          </a:prstGeom>
          <a:ln w="114300">
            <a:solidFill>
              <a:srgbClr val="FFFFFF"/>
            </a:solidFill>
            <a:miter lim="400000"/>
          </a:ln>
        </p:spPr>
        <p:txBody>
          <a:bodyPr lIns="50800" tIns="50800" rIns="50800" bIns="50800" anchor="ctr"/>
          <a:lstStyle/>
          <a:p>
            <a:pPr defTabSz="825500">
              <a:defRPr sz="2700">
                <a:solidFill>
                  <a:srgbClr val="000000"/>
                </a:solidFill>
                <a:latin typeface="Helvetica Neue Medium"/>
                <a:ea typeface="Helvetica Neue Medium"/>
                <a:cs typeface="Helvetica Neue Medium"/>
                <a:sym typeface="Helvetica Neue Medium"/>
              </a:defRPr>
            </a:pPr>
            <a:endParaRPr dirty="0">
              <a:latin typeface="Gotham Medium" panose="02000604030000020004" pitchFamily="2" charset="0"/>
            </a:endParaRPr>
          </a:p>
        </p:txBody>
      </p:sp>
      <p:pic>
        <p:nvPicPr>
          <p:cNvPr id="150" name="5D860BEA-FEA9-44D8-8CE7-F54C418E38C5-1-1-1.png" descr="5D860BEA-FEA9-44D8-8CE7-F54C418E38C5-1-1-1.png"/>
          <p:cNvPicPr>
            <a:picLocks noChangeAspect="1"/>
          </p:cNvPicPr>
          <p:nvPr/>
        </p:nvPicPr>
        <p:blipFill>
          <a:blip r:embed="rId2"/>
          <a:stretch>
            <a:fillRect/>
          </a:stretch>
        </p:blipFill>
        <p:spPr>
          <a:xfrm>
            <a:off x="7832535" y="517702"/>
            <a:ext cx="8199627" cy="8762779"/>
          </a:xfrm>
          <a:prstGeom prst="rect">
            <a:avLst/>
          </a:prstGeom>
          <a:ln w="12700">
            <a:miter lim="400000"/>
          </a:ln>
        </p:spPr>
      </p:pic>
    </p:spTree>
  </p:cSld>
  <p:clrMapOvr>
    <a:masterClrMapping/>
  </p:clrMapOvr>
  <p:transition spd="med"/>
</p:sld>
</file>

<file path=ppt/theme/theme1.xml><?xml version="1.0" encoding="utf-8"?>
<a:theme xmlns:a="http://schemas.openxmlformats.org/drawingml/2006/main" name="20_BasicBlack">
  <a:themeElements>
    <a:clrScheme name="20_BasicBlack">
      <a:dk1>
        <a:srgbClr val="000000"/>
      </a:dk1>
      <a:lt1>
        <a:srgbClr val="FFFFFF"/>
      </a:lt1>
      <a:dk2>
        <a:srgbClr val="434343"/>
      </a:dk2>
      <a:lt2>
        <a:srgbClr val="A9A9A9"/>
      </a:lt2>
      <a:accent1>
        <a:srgbClr val="0076BA"/>
      </a:accent1>
      <a:accent2>
        <a:srgbClr val="05A89D"/>
      </a:accent2>
      <a:accent3>
        <a:srgbClr val="1DB100"/>
      </a:accent3>
      <a:accent4>
        <a:srgbClr val="F9B900"/>
      </a:accent4>
      <a:accent5>
        <a:srgbClr val="EE220D"/>
      </a:accent5>
      <a:accent6>
        <a:srgbClr val="CB297B"/>
      </a:accent6>
      <a:hlink>
        <a:srgbClr val="0000FF"/>
      </a:hlink>
      <a:folHlink>
        <a:srgbClr val="FF00FF"/>
      </a:folHlink>
    </a:clrScheme>
    <a:fontScheme name="20_BasicBlack">
      <a:majorFont>
        <a:latin typeface="Helvetica Neue"/>
        <a:ea typeface="Helvetica Neue"/>
        <a:cs typeface="Helvetica Neue"/>
      </a:majorFont>
      <a:minorFont>
        <a:latin typeface="Helvetica Neue"/>
        <a:ea typeface="Helvetica Neue"/>
        <a:cs typeface="Helvetica Neue"/>
      </a:minorFont>
    </a:fontScheme>
    <a:fmtScheme name="20_Basic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0_BasicBlack">
  <a:themeElements>
    <a:clrScheme name="20_BasicBlack">
      <a:dk1>
        <a:srgbClr val="000000"/>
      </a:dk1>
      <a:lt1>
        <a:srgbClr val="FFFFFF"/>
      </a:lt1>
      <a:dk2>
        <a:srgbClr val="434343"/>
      </a:dk2>
      <a:lt2>
        <a:srgbClr val="A9A9A9"/>
      </a:lt2>
      <a:accent1>
        <a:srgbClr val="0076BA"/>
      </a:accent1>
      <a:accent2>
        <a:srgbClr val="05A89D"/>
      </a:accent2>
      <a:accent3>
        <a:srgbClr val="1DB100"/>
      </a:accent3>
      <a:accent4>
        <a:srgbClr val="F9B900"/>
      </a:accent4>
      <a:accent5>
        <a:srgbClr val="EE220D"/>
      </a:accent5>
      <a:accent6>
        <a:srgbClr val="CB297B"/>
      </a:accent6>
      <a:hlink>
        <a:srgbClr val="0000FF"/>
      </a:hlink>
      <a:folHlink>
        <a:srgbClr val="FF00FF"/>
      </a:folHlink>
    </a:clrScheme>
    <a:fontScheme name="20_BasicBlack">
      <a:majorFont>
        <a:latin typeface="Helvetica Neue"/>
        <a:ea typeface="Helvetica Neue"/>
        <a:cs typeface="Helvetica Neue"/>
      </a:majorFont>
      <a:minorFont>
        <a:latin typeface="Helvetica Neue"/>
        <a:ea typeface="Helvetica Neue"/>
        <a:cs typeface="Helvetica Neue"/>
      </a:minorFont>
    </a:fontScheme>
    <a:fmtScheme name="20_Basic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1152</Words>
  <Application>Microsoft Macintosh PowerPoint</Application>
  <PresentationFormat>Custom</PresentationFormat>
  <Paragraphs>150</Paragraphs>
  <Slides>81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81</vt:i4>
      </vt:variant>
    </vt:vector>
  </HeadingPairs>
  <TitlesOfParts>
    <vt:vector size="85" baseType="lpstr">
      <vt:lpstr>Gotham Book</vt:lpstr>
      <vt:lpstr>Gotham Bold</vt:lpstr>
      <vt:lpstr>Gotham Medium</vt:lpstr>
      <vt:lpstr>20_BasicBlack</vt:lpstr>
      <vt:lpstr>936</vt:lpstr>
      <vt:lpstr>933</vt:lpstr>
      <vt:lpstr>PowerPoint Presentation</vt:lpstr>
      <vt:lpstr>PowerPoint Presentation</vt:lpstr>
      <vt:lpstr>676</vt:lpstr>
      <vt:lpstr>PowerPoint Presentation</vt:lpstr>
      <vt:lpstr>416</vt:lpstr>
      <vt:lpstr>PowerPoint Presentation</vt:lpstr>
      <vt:lpstr>52</vt:lpstr>
      <vt:lpstr>PowerPoint Presentation</vt:lpstr>
      <vt:lpstr>The purpose of the church is to mentor parents, parents mentor their children, and the legacy of faith continues from generation to generation. </vt:lpstr>
      <vt:lpstr>You can be the transitional generation…</vt:lpstr>
      <vt:lpstr>Recover or repeat?</vt:lpstr>
      <vt:lpstr>You can recover! </vt:lpstr>
      <vt:lpstr>The Power of a Healthy Family</vt:lpstr>
      <vt:lpstr>Is There Hope? </vt:lpstr>
      <vt:lpstr>Is There Hope? </vt:lpstr>
      <vt:lpstr>We Can Make A Difference!</vt:lpstr>
      <vt:lpstr>We Can Make A Difference!</vt:lpstr>
      <vt:lpstr>"Unless the Lord builds the house, its builders labor in vain. Unless the Lord watches over the city, the watchmen stand guard in vain."</vt:lpstr>
      <vt:lpstr>Margin and a Balanced Life </vt:lpstr>
      <vt:lpstr>THE OVERLOAD SYNDROME EXAM </vt:lpstr>
      <vt:lpstr>THE OVERLOAD SYNDROME EXAM </vt:lpstr>
      <vt:lpstr>THE OVERLOAD SYNDROME EXAM </vt:lpstr>
      <vt:lpstr>Crisis Mode Living and Our Families</vt:lpstr>
      <vt:lpstr>"Therefore, everyone who hears these words of mine and puts them into practice is like a wise person who built their house on the rock. The rain came down, the storms rose, and the winds blew and beat against that house; yet it did not fall, because it had its foundation on the rock. But everyone who hears these words of mine and does not put them into practice is like a foolish person who built his house on sand. The rain came down, the storms rose, and the winds blew and beat against that house, and it fell with a great crash."</vt:lpstr>
      <vt:lpstr>1. Move Away from Crisis Mode Living </vt:lpstr>
      <vt:lpstr>Over-commitment and Fatigue Paralyze us in our Parenting</vt:lpstr>
      <vt:lpstr>"They were so absorbed in their 'God projects' that they didn’t notice God right in front of them, like a huge rock in the middle of the road. And so, they stumbled into him and went sprawling." </vt:lpstr>
      <vt:lpstr>In crisis mode we economize and skim </vt:lpstr>
      <vt:lpstr>The key is to eliminate and concentrate </vt:lpstr>
      <vt:lpstr>2. Light the Fire again</vt:lpstr>
      <vt:lpstr>“Untended fires soon become nothing but a pile of ashes.” </vt:lpstr>
      <vt:lpstr>Soul Care</vt:lpstr>
      <vt:lpstr>“Our soul is like a stream of water, which gives strength, direction, and harmony to every other area of our life. When the stream is as it should be, we are constantly refreshed and exuberant in all we do, because our soul itself is then profusely rooted in the vastness of God…”</vt:lpstr>
      <vt:lpstr>“What good will it be for someone to gain the whole world, yet forfeit their soul? Or what can anyone give in exchange for their soul?”</vt:lpstr>
      <vt:lpstr>SOLITUDE</vt:lpstr>
      <vt:lpstr>Rest</vt:lpstr>
      <vt:lpstr>Rest</vt:lpstr>
      <vt:lpstr>Rest</vt:lpstr>
      <vt:lpstr>Rest</vt:lpstr>
      <vt:lpstr>“In six days, the Lord made heaven and earth, on the 7th day He rested and was refreshed.”</vt:lpstr>
      <vt:lpstr>Question #1: Do I like the person I am becoming?  Question #2: Is the work of God I’m doing destroying the work of God in me? Question #3: Am I giving my family only my emotional scraps?</vt:lpstr>
      <vt:lpstr>Energizing Your Family’s Spiritual Growth</vt:lpstr>
      <vt:lpstr>Deuteronomy 6:4-9</vt:lpstr>
      <vt:lpstr>Deuteronomy 6:4-9</vt:lpstr>
      <vt:lpstr>Deuteronomy 6:4-9</vt:lpstr>
      <vt:lpstr>Deuteronomy 6:4-9</vt:lpstr>
      <vt:lpstr>Deuteronomy 6:4-9</vt:lpstr>
      <vt:lpstr>Deuteronomy 6:4-9</vt:lpstr>
      <vt:lpstr>Deuteronomy 6:4-9</vt:lpstr>
      <vt:lpstr>Jesus Creed </vt:lpstr>
      <vt:lpstr> “Jesus replied: 'Love the Lord your God with all your heart and with all your soul and with all your mind.’ This is the first and greatest commandment. And the second is like it: ‘Love your neighbor as yourself.’ All the Law and the Prophets hang on these two commandments.”</vt:lpstr>
      <vt:lpstr>Jesus Creed </vt:lpstr>
      <vt:lpstr>Truths to Live By </vt:lpstr>
      <vt:lpstr>Truths to Live By </vt:lpstr>
      <vt:lpstr>PowerPoint Presentation</vt:lpstr>
      <vt:lpstr>PowerPoint Presentation</vt:lpstr>
      <vt:lpstr>SAMPLE WEEKLY MARRIAGE MEETING AGENDA </vt:lpstr>
      <vt:lpstr>Truths to Live By </vt:lpstr>
      <vt:lpstr>Truths to Live By </vt:lpstr>
      <vt:lpstr>Action Step:</vt:lpstr>
      <vt:lpstr>Action Step:</vt:lpstr>
      <vt:lpstr>A family constitution is a written list of the important things you and your loved ones want out of your everyday relationships.</vt:lpstr>
      <vt:lpstr>BURNS FAMILY CONSTITUTION </vt:lpstr>
      <vt:lpstr>Action Step:</vt:lpstr>
      <vt:lpstr>Action Step:</vt:lpstr>
      <vt:lpstr>Action Step:</vt:lpstr>
      <vt:lpstr>Action Step:</vt:lpstr>
      <vt:lpstr>"Unless the Lord builds the house the work of the builders is useless."</vt:lpstr>
      <vt:lpstr>Physical</vt:lpstr>
      <vt:lpstr>Physical</vt:lpstr>
      <vt:lpstr>Physical</vt:lpstr>
      <vt:lpstr>Physical</vt:lpstr>
      <vt:lpstr>Action Step:</vt:lpstr>
      <vt:lpstr>Action Step:</vt:lpstr>
      <vt:lpstr>Generation to Generation</vt:lpstr>
      <vt:lpstr>Mission, Mate, and Master</vt:lpstr>
      <vt:lpstr>OUR FAMILY PLAN </vt:lpstr>
      <vt:lpstr>The Plan</vt:lpstr>
      <vt:lpstr>What is it that you can change or tweak to focus on the eternal from generation to generation with your family?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936</dc:title>
  <cp:lastModifiedBy>Dave Harris</cp:lastModifiedBy>
  <cp:revision>1</cp:revision>
  <dcterms:modified xsi:type="dcterms:W3CDTF">2021-04-21T02:07:45Z</dcterms:modified>
</cp:coreProperties>
</file>